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9" r:id="rId3"/>
    <p:sldId id="260" r:id="rId4"/>
    <p:sldId id="278" r:id="rId5"/>
    <p:sldId id="277" r:id="rId6"/>
    <p:sldId id="280" r:id="rId7"/>
    <p:sldId id="279" r:id="rId8"/>
    <p:sldId id="276" r:id="rId9"/>
    <p:sldId id="275" r:id="rId10"/>
    <p:sldId id="274" r:id="rId11"/>
    <p:sldId id="273" r:id="rId12"/>
    <p:sldId id="272" r:id="rId13"/>
    <p:sldId id="271" r:id="rId14"/>
    <p:sldId id="270" r:id="rId15"/>
    <p:sldId id="269" r:id="rId16"/>
    <p:sldId id="268" r:id="rId17"/>
    <p:sldId id="267" r:id="rId18"/>
    <p:sldId id="281" r:id="rId19"/>
    <p:sldId id="266" r:id="rId20"/>
    <p:sldId id="262" r:id="rId21"/>
    <p:sldId id="264" r:id="rId22"/>
    <p:sldId id="263" r:id="rId23"/>
    <p:sldId id="265" r:id="rId24"/>
    <p:sldId id="261" r:id="rId25"/>
    <p:sldId id="288" r:id="rId26"/>
    <p:sldId id="287" r:id="rId27"/>
    <p:sldId id="286" r:id="rId28"/>
    <p:sldId id="285" r:id="rId29"/>
    <p:sldId id="284" r:id="rId30"/>
    <p:sldId id="290" r:id="rId31"/>
    <p:sldId id="289" r:id="rId32"/>
    <p:sldId id="283" r:id="rId33"/>
    <p:sldId id="282" r:id="rId34"/>
    <p:sldId id="292" r:id="rId35"/>
    <p:sldId id="293" r:id="rId36"/>
    <p:sldId id="291" r:id="rId37"/>
    <p:sldId id="294" r:id="rId38"/>
    <p:sldId id="296" r:id="rId39"/>
    <p:sldId id="295" r:id="rId40"/>
    <p:sldId id="300" r:id="rId41"/>
    <p:sldId id="299" r:id="rId42"/>
    <p:sldId id="298" r:id="rId43"/>
    <p:sldId id="297" r:id="rId44"/>
    <p:sldId id="306" r:id="rId45"/>
    <p:sldId id="302" r:id="rId46"/>
    <p:sldId id="305" r:id="rId47"/>
    <p:sldId id="304" r:id="rId48"/>
    <p:sldId id="303" r:id="rId49"/>
    <p:sldId id="310" r:id="rId50"/>
    <p:sldId id="309" r:id="rId51"/>
    <p:sldId id="308" r:id="rId52"/>
    <p:sldId id="307" r:id="rId53"/>
    <p:sldId id="301" r:id="rId54"/>
    <p:sldId id="311" r:id="rId55"/>
    <p:sldId id="319" r:id="rId56"/>
    <p:sldId id="318" r:id="rId57"/>
    <p:sldId id="317" r:id="rId58"/>
    <p:sldId id="316" r:id="rId59"/>
    <p:sldId id="315" r:id="rId60"/>
    <p:sldId id="314" r:id="rId61"/>
    <p:sldId id="313" r:id="rId62"/>
    <p:sldId id="323" r:id="rId63"/>
    <p:sldId id="322" r:id="rId64"/>
    <p:sldId id="324" r:id="rId65"/>
    <p:sldId id="321" r:id="rId66"/>
    <p:sldId id="325" r:id="rId67"/>
    <p:sldId id="320" r:id="rId68"/>
    <p:sldId id="326" r:id="rId69"/>
    <p:sldId id="312" r:id="rId70"/>
    <p:sldId id="329" r:id="rId71"/>
    <p:sldId id="330" r:id="rId72"/>
    <p:sldId id="328" r:id="rId73"/>
    <p:sldId id="327" r:id="rId74"/>
    <p:sldId id="335" r:id="rId75"/>
    <p:sldId id="334" r:id="rId76"/>
    <p:sldId id="333" r:id="rId77"/>
    <p:sldId id="332" r:id="rId78"/>
    <p:sldId id="331" r:id="rId79"/>
    <p:sldId id="340" r:id="rId80"/>
    <p:sldId id="339" r:id="rId81"/>
    <p:sldId id="338" r:id="rId82"/>
    <p:sldId id="337" r:id="rId83"/>
    <p:sldId id="336" r:id="rId84"/>
    <p:sldId id="342" r:id="rId85"/>
    <p:sldId id="345" r:id="rId86"/>
    <p:sldId id="344" r:id="rId87"/>
    <p:sldId id="343" r:id="rId88"/>
    <p:sldId id="341" r:id="rId89"/>
    <p:sldId id="346" r:id="rId90"/>
    <p:sldId id="347" r:id="rId91"/>
    <p:sldId id="349" r:id="rId92"/>
    <p:sldId id="348" r:id="rId93"/>
    <p:sldId id="351" r:id="rId94"/>
    <p:sldId id="350" r:id="rId95"/>
    <p:sldId id="353" r:id="rId96"/>
    <p:sldId id="352" r:id="rId97"/>
    <p:sldId id="354" r:id="rId98"/>
  </p:sldIdLst>
  <p:sldSz cx="12192000" cy="6858000"/>
  <p:notesSz cx="6858000" cy="9144000"/>
  <p:embeddedFontLst>
    <p:embeddedFont>
      <p:font typeface="B Titr" panose="020B0604020202020204" charset="-78"/>
      <p:bold r:id="rId99"/>
    </p:embeddedFont>
    <p:embeddedFont>
      <p:font typeface="Calibri" panose="020F0502020204030204" pitchFamily="34" charset="0"/>
      <p:regular r:id="rId100"/>
      <p:bold r:id="rId101"/>
      <p:italic r:id="rId102"/>
      <p:boldItalic r:id="rId10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574" autoAdjust="0"/>
    <p:restoredTop sz="94660"/>
  </p:normalViewPr>
  <p:slideViewPr>
    <p:cSldViewPr snapToGrid="0">
      <p:cViewPr varScale="1">
        <p:scale>
          <a:sx n="74" d="100"/>
          <a:sy n="74" d="100"/>
        </p:scale>
        <p:origin x="678" y="5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2787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tableStyles" Target="tableStyles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font" Target="fonts/font4.fntdata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font" Target="fonts/font2.fntdata"/><Relationship Id="rId105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font" Target="fonts/font5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font" Target="fonts/font1.fntdata"/><Relationship Id="rId10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93122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gi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193183" y="6140280"/>
            <a:ext cx="11848563" cy="608250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 userDrawn="1"/>
        </p:nvSpPr>
        <p:spPr>
          <a:xfrm>
            <a:off x="5615189" y="6281007"/>
            <a:ext cx="59886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16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B Titr" panose="00000700000000000000" pitchFamily="2" charset="-78"/>
              </a:rPr>
              <a:t>تحلیل محتوای کتب درسی</a:t>
            </a:r>
            <a:r>
              <a:rPr lang="fa-IR" sz="1600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B Titr" panose="00000700000000000000" pitchFamily="2" charset="-78"/>
              </a:rPr>
              <a:t> :</a:t>
            </a:r>
            <a:r>
              <a:rPr lang="fa-IR" sz="1600" baseline="0" dirty="0" smtClean="0">
                <a:solidFill>
                  <a:srgbClr val="FFFF00"/>
                </a:solidFill>
                <a:cs typeface="B Titr" panose="00000700000000000000" pitchFamily="2" charset="-78"/>
              </a:rPr>
              <a:t> دانشگاه فرهنگیان – دبیری زبان و ادبیات فارسی</a:t>
            </a:r>
            <a:endParaRPr lang="en-US" sz="1600" dirty="0">
              <a:solidFill>
                <a:schemeClr val="bg1"/>
              </a:solidFill>
              <a:cs typeface="B Titr" panose="00000700000000000000" pitchFamily="2" charset="-78"/>
            </a:endParaRPr>
          </a:p>
        </p:txBody>
      </p:sp>
      <p:sp>
        <p:nvSpPr>
          <p:cNvPr id="7" name="Rounded Rectangle 6"/>
          <p:cNvSpPr/>
          <p:nvPr userDrawn="1"/>
        </p:nvSpPr>
        <p:spPr>
          <a:xfrm>
            <a:off x="188992" y="660195"/>
            <a:ext cx="11704320" cy="108278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1694415" y="6289477"/>
            <a:ext cx="25388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1600" kern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B Titr" panose="00000700000000000000" pitchFamily="2" charset="-78"/>
              </a:rPr>
              <a:t>استاد: حسن ابراهیم زاد</a:t>
            </a:r>
            <a:endParaRPr lang="en-US" sz="1600" kern="120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B Titr" panose="00000700000000000000" pitchFamily="2" charset="-78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072" y="6340031"/>
            <a:ext cx="288000" cy="288000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224366" y="6324946"/>
            <a:ext cx="14084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1600" kern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B Titr" panose="00000700000000000000" pitchFamily="2" charset="-78"/>
              </a:rPr>
              <a:t>09143802119</a:t>
            </a:r>
            <a:endParaRPr lang="en-US" sz="1600" kern="120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B Titr" panose="00000700000000000000" pitchFamily="2" charset="-78"/>
            </a:endParaRP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021" y="6315110"/>
            <a:ext cx="288000" cy="287288"/>
          </a:xfrm>
          <a:prstGeom prst="rect">
            <a:avLst/>
          </a:prstGeom>
        </p:spPr>
      </p:pic>
      <p:sp>
        <p:nvSpPr>
          <p:cNvPr id="18" name="TextBox 17"/>
          <p:cNvSpPr txBox="1"/>
          <p:nvPr userDrawn="1"/>
        </p:nvSpPr>
        <p:spPr>
          <a:xfrm>
            <a:off x="328537" y="298018"/>
            <a:ext cx="13847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16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B Titr" panose="00000700000000000000" pitchFamily="2" charset="-78"/>
              </a:rPr>
              <a:t>1399/01/19</a:t>
            </a:r>
            <a:endParaRPr lang="en-US" sz="1600" dirty="0">
              <a:solidFill>
                <a:schemeClr val="bg1"/>
              </a:solidFill>
              <a:cs typeface="B Titr" panose="00000700000000000000" pitchFamily="2" charset="-78"/>
            </a:endParaRPr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544" y="298018"/>
            <a:ext cx="453056" cy="336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959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792" y="862885"/>
            <a:ext cx="11088709" cy="4037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913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186" y="965915"/>
            <a:ext cx="11127346" cy="472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3096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913" y="1004552"/>
            <a:ext cx="11372045" cy="4553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3931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580" y="1107583"/>
            <a:ext cx="11075831" cy="8886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642" y="2309952"/>
            <a:ext cx="10650827" cy="223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187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944" y="1197736"/>
            <a:ext cx="11050073" cy="3759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5270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521" y="1120463"/>
            <a:ext cx="10740979" cy="3789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1010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975" y="978795"/>
            <a:ext cx="10895526" cy="373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2648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308" y="1043190"/>
            <a:ext cx="10998558" cy="39000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1714" y="4778062"/>
            <a:ext cx="7964573" cy="888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2665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248" y="940158"/>
            <a:ext cx="11050073" cy="4026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0476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490" y="901521"/>
            <a:ext cx="10856890" cy="4503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7027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218" y="837128"/>
            <a:ext cx="10934162" cy="391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0928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854" y="927279"/>
            <a:ext cx="10985677" cy="24727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854" y="3181082"/>
            <a:ext cx="11075831" cy="2485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9412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338" y="991673"/>
            <a:ext cx="10573555" cy="4218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9528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940158"/>
            <a:ext cx="10792495" cy="4017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3819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944" y="927279"/>
            <a:ext cx="10869769" cy="441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051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549" y="1056068"/>
            <a:ext cx="11230378" cy="4120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520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642" y="991673"/>
            <a:ext cx="10844011" cy="3732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8618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488" y="927280"/>
            <a:ext cx="11410682" cy="3735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4105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490" y="1043189"/>
            <a:ext cx="11140225" cy="4081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9662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460" y="967095"/>
            <a:ext cx="11088710" cy="492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1657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128" y="1030311"/>
            <a:ext cx="10637948" cy="36748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4254" y="4507606"/>
            <a:ext cx="9710670" cy="1403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8440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339" y="952809"/>
            <a:ext cx="11140224" cy="495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221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518" y="991673"/>
            <a:ext cx="11191741" cy="40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9596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307" y="1157571"/>
            <a:ext cx="10612192" cy="454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0123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248" y="867095"/>
            <a:ext cx="10637949" cy="512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9675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580" y="1056068"/>
            <a:ext cx="10225826" cy="3901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003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037" y="1190905"/>
            <a:ext cx="10328855" cy="44761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6000" y="1190905"/>
            <a:ext cx="6200000" cy="447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7784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186" y="857571"/>
            <a:ext cx="11062951" cy="514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0429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855" y="1648047"/>
            <a:ext cx="10715222" cy="356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5379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460" y="938524"/>
            <a:ext cx="10908406" cy="498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9587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127" y="1024238"/>
            <a:ext cx="10728101" cy="480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55087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459" y="805190"/>
            <a:ext cx="11050073" cy="524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40215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823" y="991673"/>
            <a:ext cx="10959921" cy="3527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1284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670" y="927279"/>
            <a:ext cx="11217499" cy="4254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90351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823" y="953037"/>
            <a:ext cx="11050073" cy="477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2173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793" y="1030311"/>
            <a:ext cx="11294770" cy="16227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459" y="2653048"/>
            <a:ext cx="11024315" cy="198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71560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429" y="1162333"/>
            <a:ext cx="11011436" cy="453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37282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248" y="1038524"/>
            <a:ext cx="11011437" cy="478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90851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428" y="978795"/>
            <a:ext cx="11230378" cy="23053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732" y="3284112"/>
            <a:ext cx="11165983" cy="133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96327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459" y="995666"/>
            <a:ext cx="11243255" cy="486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40700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975" y="850007"/>
            <a:ext cx="10856889" cy="4745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58893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792" y="1033762"/>
            <a:ext cx="11269013" cy="479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77089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035" y="965915"/>
            <a:ext cx="11384924" cy="141667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975" y="2657571"/>
            <a:ext cx="10779617" cy="1978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72950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975" y="933762"/>
            <a:ext cx="10908405" cy="499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887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339" y="1000428"/>
            <a:ext cx="10972800" cy="4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46235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975" y="738524"/>
            <a:ext cx="10972799" cy="538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71816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338" y="965916"/>
            <a:ext cx="11101589" cy="23697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522" y="3464417"/>
            <a:ext cx="10457644" cy="2073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79174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670" y="976619"/>
            <a:ext cx="10921285" cy="490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6305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886" y="1009952"/>
            <a:ext cx="10599312" cy="483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02111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945" y="888643"/>
            <a:ext cx="11037194" cy="1712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46511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459" y="1005190"/>
            <a:ext cx="11050073" cy="484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04991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490" y="1005190"/>
            <a:ext cx="10869769" cy="484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38354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156" y="978794"/>
            <a:ext cx="11500834" cy="1223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21823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944" y="978794"/>
            <a:ext cx="11101588" cy="4607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72503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339" y="1281381"/>
            <a:ext cx="11127346" cy="429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1437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944" y="901521"/>
            <a:ext cx="11037193" cy="4979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99392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792" y="1019476"/>
            <a:ext cx="11256135" cy="481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00169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339" y="1094704"/>
            <a:ext cx="11178862" cy="4043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28371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217" y="914401"/>
            <a:ext cx="10959921" cy="4886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05241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552" y="1094704"/>
            <a:ext cx="10290220" cy="3553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52510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125" y="1019476"/>
            <a:ext cx="11230376" cy="481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64215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338" y="875763"/>
            <a:ext cx="10998558" cy="4715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0312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462" y="1081826"/>
            <a:ext cx="10406129" cy="13136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5008" y="2395470"/>
            <a:ext cx="10161431" cy="332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42199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612" y="943285"/>
            <a:ext cx="10792496" cy="497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45412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701" y="940158"/>
            <a:ext cx="11075831" cy="443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82381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459" y="1056068"/>
            <a:ext cx="10998558" cy="4515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4038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639" y="978794"/>
            <a:ext cx="11204620" cy="459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56382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459" y="1119476"/>
            <a:ext cx="10972800" cy="461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60980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580" y="965915"/>
            <a:ext cx="10895527" cy="4372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18550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065" y="1024238"/>
            <a:ext cx="11114467" cy="480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45785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732" y="1029000"/>
            <a:ext cx="10831133" cy="4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13810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370" y="965915"/>
            <a:ext cx="10676586" cy="4367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96745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581" y="1081381"/>
            <a:ext cx="11140226" cy="469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27963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1977" y="1030311"/>
            <a:ext cx="10431887" cy="1146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27016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429" y="990905"/>
            <a:ext cx="10959920" cy="487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30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187" y="1009952"/>
            <a:ext cx="10998558" cy="483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11463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338" y="1086143"/>
            <a:ext cx="10972799" cy="46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3593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459" y="965916"/>
            <a:ext cx="10959921" cy="3682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70500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901521"/>
            <a:ext cx="10612191" cy="991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12890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397" y="952809"/>
            <a:ext cx="11281893" cy="495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30742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945" y="875764"/>
            <a:ext cx="10921284" cy="4486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52138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549" y="1076619"/>
            <a:ext cx="11191741" cy="470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86889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639" y="933762"/>
            <a:ext cx="10869769" cy="499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12665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854" y="1030311"/>
            <a:ext cx="10805374" cy="9530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855" y="1981381"/>
            <a:ext cx="10637948" cy="3286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21011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127" y="940158"/>
            <a:ext cx="10856890" cy="3784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12710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763" y="824238"/>
            <a:ext cx="10921285" cy="520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47197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975" y="962333"/>
            <a:ext cx="10805374" cy="493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32523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611" y="914401"/>
            <a:ext cx="10908406" cy="32197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004" y="1455313"/>
            <a:ext cx="11269014" cy="3783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8672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795" y="2253802"/>
            <a:ext cx="9979110" cy="2021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29368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944" y="991673"/>
            <a:ext cx="11050073" cy="4442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63479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670" y="953037"/>
            <a:ext cx="11101589" cy="4014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08901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732" y="1038524"/>
            <a:ext cx="10869769" cy="478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995300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186" y="819476"/>
            <a:ext cx="11062951" cy="521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44523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854" y="1005190"/>
            <a:ext cx="10959921" cy="484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10891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006" y="905190"/>
            <a:ext cx="10457645" cy="504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07164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338" y="914401"/>
            <a:ext cx="10818254" cy="85000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549" y="1764407"/>
            <a:ext cx="10947043" cy="368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67989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127" y="1300428"/>
            <a:ext cx="10972799" cy="42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1024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5777</TotalTime>
  <Words>0</Words>
  <Application>Microsoft Office PowerPoint</Application>
  <PresentationFormat>Widescreen</PresentationFormat>
  <Paragraphs>0</Paragraphs>
  <Slides>97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97</vt:i4>
      </vt:variant>
    </vt:vector>
  </HeadingPairs>
  <TitlesOfParts>
    <vt:vector size="101" baseType="lpstr">
      <vt:lpstr>B Titr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mojedanesh.ir</dc:creator>
  <cp:lastModifiedBy>hasan</cp:lastModifiedBy>
  <cp:revision>868</cp:revision>
  <dcterms:created xsi:type="dcterms:W3CDTF">2019-02-16T19:10:16Z</dcterms:created>
  <dcterms:modified xsi:type="dcterms:W3CDTF">2020-04-07T19:53:56Z</dcterms:modified>
</cp:coreProperties>
</file>