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07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1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49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891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0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954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560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896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61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98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31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6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150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03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4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17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8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369695E-29FA-4274-B2BA-4AB9A48F4B82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0FADFE-77E1-4C0C-AAB6-C9B7C2A1B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ریاضیات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از دیگر مشکلات تحصیلی دانش آموزان ریاضیات است</a:t>
            </a:r>
          </a:p>
          <a:p>
            <a:pPr algn="r"/>
            <a:r>
              <a:rPr lang="fa-IR" dirty="0" smtClean="0"/>
              <a:t>طبق برآوردها،بعد از مشکل خواندن از نظر میزان شیوع ،مشکل ریاضیات در رتبه دوم قرار دارد.</a:t>
            </a:r>
          </a:p>
          <a:p>
            <a:pPr algn="r"/>
            <a:r>
              <a:rPr lang="fa-IR" dirty="0" smtClean="0"/>
              <a:t>طبق برآوردها از هرچهار دانش آموز مبتلا به اختلال یادگیری، یک نفر دارای مشکل ریاضی می باشد.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9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تحلیل و تجزیه خطا های مربوط به تکالیف ریاضی دانش آموزان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برای تنظیم وتدارک برنامه درمان و آموزش ضروری است.</a:t>
            </a:r>
          </a:p>
          <a:p>
            <a:pPr algn="r"/>
            <a:r>
              <a:rPr lang="fa-IR" dirty="0" smtClean="0"/>
              <a:t>به خاطر دوتا دلیل تجزیه و تحلیل تکالیف ریاضی آسانتر از سایز دروس می باشد.</a:t>
            </a:r>
          </a:p>
          <a:p>
            <a:pPr algn="r"/>
            <a:r>
              <a:rPr lang="fa-IR" dirty="0" smtClean="0"/>
              <a:t>1- چون معمولا تکالیف ریاضی به صورت کتبی انجام می گیرد.</a:t>
            </a:r>
          </a:p>
          <a:p>
            <a:pPr algn="r"/>
            <a:r>
              <a:rPr lang="fa-IR" dirty="0" smtClean="0"/>
              <a:t>2-چون معمولا برای تکالیف ریاضی فقط یک پاسخ صحیح وجود دارد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6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ریاضیات و حساب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r>
              <a:rPr lang="fa-IR" dirty="0" smtClean="0"/>
              <a:t>علی رغم اینکه بیشتر افراد از این دو اصطلاح برداشت یکسانی دارند ولی معنا و مفهوم و کاربرد آنها متفاوت است.</a:t>
            </a:r>
          </a:p>
          <a:p>
            <a:pPr algn="r"/>
            <a:r>
              <a:rPr lang="fa-IR" dirty="0" smtClean="0"/>
              <a:t>علم حساب ، شاخه ای از ریاضیات است و با اعداد حقیقی غیر منفی سروکار دارد و به بررسی کاربردعملیات جمع،تفریق،ضرب و تقسیم می پردازد.</a:t>
            </a:r>
          </a:p>
          <a:p>
            <a:pPr algn="r"/>
            <a:r>
              <a:rPr lang="fa-IR" dirty="0" smtClean="0"/>
              <a:t>بعضی از مهارتهای مرتبط با علم ریاضیات عبارتند از:</a:t>
            </a:r>
          </a:p>
          <a:p>
            <a:pPr algn="r"/>
            <a:r>
              <a:rPr lang="fa-IR" dirty="0" smtClean="0"/>
              <a:t>حل مسئله،تفسیر نتایج،کاربرد ریاضیات برای پیش بینی،                               کاربرد ریاضیات در موقعیت های کاربردی مثلا در نقشه کسی ساختمان،طراحی موشک ، هواپیما و...</a:t>
            </a:r>
          </a:p>
          <a:p>
            <a:pPr algn="r"/>
            <a:r>
              <a:rPr lang="fa-IR" dirty="0" smtClean="0"/>
              <a:t>برآورد</a:t>
            </a:r>
          </a:p>
          <a:p>
            <a:pPr algn="r"/>
            <a:r>
              <a:rPr lang="fa-IR" dirty="0" smtClean="0"/>
              <a:t>اندازه گیری و رسم نمودار و جداول تفسیر آن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انواع مشکلات مربوط به ریاضی و حساب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1-اشتباه در انجام اعمال ریاضی</a:t>
            </a:r>
          </a:p>
          <a:p>
            <a:pPr algn="r"/>
            <a:r>
              <a:rPr lang="fa-IR" dirty="0" smtClean="0"/>
              <a:t>2-اشتباه در ضرب اعداد</a:t>
            </a:r>
          </a:p>
          <a:p>
            <a:pPr algn="r"/>
            <a:r>
              <a:rPr lang="fa-IR" dirty="0" smtClean="0"/>
              <a:t>3-اشتباه در حل مسئله</a:t>
            </a:r>
          </a:p>
          <a:p>
            <a:pPr algn="r"/>
            <a:r>
              <a:rPr lang="fa-IR" dirty="0" smtClean="0"/>
              <a:t>اشتباهات تصادفی</a:t>
            </a:r>
          </a:p>
          <a:p>
            <a:pPr algn="r"/>
            <a:r>
              <a:rPr lang="fa-IR" dirty="0" smtClean="0"/>
              <a:t>مشکلات مربوط به دست خط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بیان نوشتاری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یکی از روش ها برای بیان افکار می باشد.</a:t>
            </a:r>
          </a:p>
          <a:p>
            <a:pPr algn="r"/>
            <a:r>
              <a:rPr lang="fa-IR" dirty="0" smtClean="0"/>
              <a:t>بیان نوشتاری مبتنی بر مهارتهای زیر می باشد:</a:t>
            </a:r>
          </a:p>
          <a:p>
            <a:pPr algn="r"/>
            <a:r>
              <a:rPr lang="fa-IR" dirty="0" smtClean="0"/>
              <a:t>هماهنگی چشم – دست ،مهارتهای زبانی و توانایی های ذهنی</a:t>
            </a:r>
          </a:p>
          <a:p>
            <a:pPr algn="r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1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مهارت های زیر مجموعه بیان نوشتاری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1-انشاء</a:t>
            </a:r>
          </a:p>
          <a:p>
            <a:pPr algn="r"/>
            <a:r>
              <a:rPr lang="fa-IR" dirty="0" smtClean="0"/>
              <a:t>2-املاء</a:t>
            </a:r>
          </a:p>
          <a:p>
            <a:pPr algn="r"/>
            <a:r>
              <a:rPr lang="fa-IR" dirty="0" smtClean="0"/>
              <a:t>3-دست خط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1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انواع مشکلات دانش آموزان</a:t>
            </a:r>
            <a:br>
              <a:rPr lang="fa-IR" dirty="0" smtClean="0"/>
            </a:br>
            <a:r>
              <a:rPr lang="fa-IR" dirty="0" smtClean="0"/>
              <a:t>دارای اختلال در بیان نوشتاری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fa-IR" dirty="0" smtClean="0"/>
              <a:t>1- درماندگی و آشفتگی هنگام نوشتن و حتی آشفتگی هنگامی که به نوشتن فکر می کنم </a:t>
            </a:r>
          </a:p>
          <a:p>
            <a:pPr marL="0" indent="0" algn="r">
              <a:buNone/>
            </a:pPr>
            <a:r>
              <a:rPr lang="fa-IR" dirty="0" smtClean="0"/>
              <a:t>2-در استفاده از فوت و فن نوشتن مشکل دارند.</a:t>
            </a:r>
          </a:p>
          <a:p>
            <a:pPr marL="0" indent="0" algn="r">
              <a:buNone/>
            </a:pPr>
            <a:r>
              <a:rPr lang="fa-IR" dirty="0" smtClean="0"/>
              <a:t>3-در روان و سلیس نوشتن مشکل دارند</a:t>
            </a:r>
          </a:p>
          <a:p>
            <a:pPr marL="0" indent="0" algn="r">
              <a:buNone/>
            </a:pPr>
            <a:r>
              <a:rPr lang="fa-IR" dirty="0" smtClean="0"/>
              <a:t>4- در واضح،خوانا و روشن نوشتن مشکل دارند</a:t>
            </a:r>
          </a:p>
          <a:p>
            <a:pPr marL="0" indent="0" algn="r">
              <a:buNone/>
            </a:pPr>
            <a:r>
              <a:rPr lang="fa-IR" dirty="0" smtClean="0"/>
              <a:t>5-تکالیف مدرسه ای را کم و خلاصه می نویسند.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دست خط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دست خط به فعالیت حرکتی دستان فرد به هنگام نوشتن اشاره دارد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112</TotalTime>
  <Words>345</Words>
  <Application>Microsoft Office PowerPoint</Application>
  <PresentationFormat>Widescreen</PresentationFormat>
  <Paragraphs>38</Paragraphs>
  <Slides>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Garamond</vt:lpstr>
      <vt:lpstr>Times New Roman</vt:lpstr>
      <vt:lpstr>Organic</vt:lpstr>
      <vt:lpstr>ریاضیات</vt:lpstr>
      <vt:lpstr>تحلیل و تجزیه خطا های مربوط به تکالیف ریاضی دانش آموزان</vt:lpstr>
      <vt:lpstr>ریاضیات و حساب</vt:lpstr>
      <vt:lpstr>انواع مشکلات مربوط به ریاضی و حساب</vt:lpstr>
      <vt:lpstr>بیان نوشتاری</vt:lpstr>
      <vt:lpstr>مهارت های زیر مجموعه بیان نوشتاری</vt:lpstr>
      <vt:lpstr>انواع مشکلات دانش آموزان دارای اختلال در بیان نوشتاری</vt:lpstr>
      <vt:lpstr>دست خط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</cp:revision>
  <dcterms:created xsi:type="dcterms:W3CDTF">2020-04-23T09:23:45Z</dcterms:created>
  <dcterms:modified xsi:type="dcterms:W3CDTF">2020-04-23T18:52:41Z</dcterms:modified>
</cp:coreProperties>
</file>