
<file path=[Content_Types].xml><?xml version="1.0" encoding="utf-8"?>
<Types xmlns="http://schemas.openxmlformats.org/package/2006/content-types">
  <Default Extension="tmp" ContentType="image/png"/>
  <Default Extension="png" ContentType="image/png"/>
  <Default Extension="jpeg" ContentType="image/jpeg"/>
  <Default Extension="wma" ContentType="audio/x-ms-wma"/>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handoutMasterIdLst>
    <p:handoutMasterId r:id="rId13"/>
  </p:handoutMasterIdLst>
  <p:sldIdLst>
    <p:sldId id="257" r:id="rId2"/>
    <p:sldId id="266" r:id="rId3"/>
    <p:sldId id="267" r:id="rId4"/>
    <p:sldId id="271" r:id="rId5"/>
    <p:sldId id="270" r:id="rId6"/>
    <p:sldId id="269" r:id="rId7"/>
    <p:sldId id="268" r:id="rId8"/>
    <p:sldId id="272" r:id="rId9"/>
    <p:sldId id="273" r:id="rId10"/>
    <p:sldId id="274" r:id="rId11"/>
  </p:sldIdLst>
  <p:sldSz cx="10607675" cy="7239000"/>
  <p:notesSz cx="6858000" cy="9144000"/>
  <p:defaultTextStyle>
    <a:defPPr>
      <a:defRPr lang="en-US"/>
    </a:defPPr>
    <a:lvl1pPr marL="0" algn="l" defTabSz="1019739" rtl="0" eaLnBrk="1" latinLnBrk="0" hangingPunct="1">
      <a:defRPr sz="2000" kern="1200">
        <a:solidFill>
          <a:schemeClr val="tx1"/>
        </a:solidFill>
        <a:latin typeface="+mn-lt"/>
        <a:ea typeface="+mn-ea"/>
        <a:cs typeface="+mn-cs"/>
      </a:defRPr>
    </a:lvl1pPr>
    <a:lvl2pPr marL="509869" algn="l" defTabSz="1019739" rtl="0" eaLnBrk="1" latinLnBrk="0" hangingPunct="1">
      <a:defRPr sz="2000" kern="1200">
        <a:solidFill>
          <a:schemeClr val="tx1"/>
        </a:solidFill>
        <a:latin typeface="+mn-lt"/>
        <a:ea typeface="+mn-ea"/>
        <a:cs typeface="+mn-cs"/>
      </a:defRPr>
    </a:lvl2pPr>
    <a:lvl3pPr marL="1019739" algn="l" defTabSz="1019739" rtl="0" eaLnBrk="1" latinLnBrk="0" hangingPunct="1">
      <a:defRPr sz="2000" kern="1200">
        <a:solidFill>
          <a:schemeClr val="tx1"/>
        </a:solidFill>
        <a:latin typeface="+mn-lt"/>
        <a:ea typeface="+mn-ea"/>
        <a:cs typeface="+mn-cs"/>
      </a:defRPr>
    </a:lvl3pPr>
    <a:lvl4pPr marL="1529608" algn="l" defTabSz="1019739" rtl="0" eaLnBrk="1" latinLnBrk="0" hangingPunct="1">
      <a:defRPr sz="2000" kern="1200">
        <a:solidFill>
          <a:schemeClr val="tx1"/>
        </a:solidFill>
        <a:latin typeface="+mn-lt"/>
        <a:ea typeface="+mn-ea"/>
        <a:cs typeface="+mn-cs"/>
      </a:defRPr>
    </a:lvl4pPr>
    <a:lvl5pPr marL="2039478" algn="l" defTabSz="1019739" rtl="0" eaLnBrk="1" latinLnBrk="0" hangingPunct="1">
      <a:defRPr sz="2000" kern="1200">
        <a:solidFill>
          <a:schemeClr val="tx1"/>
        </a:solidFill>
        <a:latin typeface="+mn-lt"/>
        <a:ea typeface="+mn-ea"/>
        <a:cs typeface="+mn-cs"/>
      </a:defRPr>
    </a:lvl5pPr>
    <a:lvl6pPr marL="2549347" algn="l" defTabSz="1019739" rtl="0" eaLnBrk="1" latinLnBrk="0" hangingPunct="1">
      <a:defRPr sz="2000" kern="1200">
        <a:solidFill>
          <a:schemeClr val="tx1"/>
        </a:solidFill>
        <a:latin typeface="+mn-lt"/>
        <a:ea typeface="+mn-ea"/>
        <a:cs typeface="+mn-cs"/>
      </a:defRPr>
    </a:lvl6pPr>
    <a:lvl7pPr marL="3059217" algn="l" defTabSz="1019739" rtl="0" eaLnBrk="1" latinLnBrk="0" hangingPunct="1">
      <a:defRPr sz="2000" kern="1200">
        <a:solidFill>
          <a:schemeClr val="tx1"/>
        </a:solidFill>
        <a:latin typeface="+mn-lt"/>
        <a:ea typeface="+mn-ea"/>
        <a:cs typeface="+mn-cs"/>
      </a:defRPr>
    </a:lvl7pPr>
    <a:lvl8pPr marL="3569086" algn="l" defTabSz="1019739" rtl="0" eaLnBrk="1" latinLnBrk="0" hangingPunct="1">
      <a:defRPr sz="2000" kern="1200">
        <a:solidFill>
          <a:schemeClr val="tx1"/>
        </a:solidFill>
        <a:latin typeface="+mn-lt"/>
        <a:ea typeface="+mn-ea"/>
        <a:cs typeface="+mn-cs"/>
      </a:defRPr>
    </a:lvl8pPr>
    <a:lvl9pPr marL="4078956" algn="l" defTabSz="1019739" rtl="0" eaLnBrk="1" latinLnBrk="0" hangingPunct="1">
      <a:defRPr sz="20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606" autoAdjust="0"/>
  </p:normalViewPr>
  <p:slideViewPr>
    <p:cSldViewPr>
      <p:cViewPr>
        <p:scale>
          <a:sx n="77" d="100"/>
          <a:sy n="77" d="100"/>
        </p:scale>
        <p:origin x="-822" y="282"/>
      </p:cViewPr>
      <p:guideLst>
        <p:guide orient="horz" pos="2568"/>
        <p:guide pos="3341"/>
      </p:guideLst>
    </p:cSldViewPr>
  </p:slideViewPr>
  <p:notesTextViewPr>
    <p:cViewPr>
      <p:scale>
        <a:sx n="1" d="1"/>
        <a:sy n="1" d="1"/>
      </p:scale>
      <p:origin x="0" y="0"/>
    </p:cViewPr>
  </p:notesTextViewPr>
  <p:notesViewPr>
    <p:cSldViewPr>
      <p:cViewPr varScale="1">
        <p:scale>
          <a:sx n="56" d="100"/>
          <a:sy n="56" d="100"/>
        </p:scale>
        <p:origin x="-2886"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58F71F3-0873-4010-AC71-CE5D700FA8A4}" type="datetimeFigureOut">
              <a:rPr lang="en-US" smtClean="0"/>
              <a:t>4/20/2020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10FC932-4306-4AF3-8005-AD0A1C1FC0AA}" type="slidenum">
              <a:rPr lang="en-US" smtClean="0"/>
              <a:t>‹#›</a:t>
            </a:fld>
            <a:endParaRPr lang="en-US"/>
          </a:p>
        </p:txBody>
      </p:sp>
    </p:spTree>
    <p:extLst>
      <p:ext uri="{BB962C8B-B14F-4D97-AF65-F5344CB8AC3E}">
        <p14:creationId xmlns:p14="http://schemas.microsoft.com/office/powerpoint/2010/main" val="41452514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81665C-33C3-4354-A1A3-87865D9ECBEE}" type="datetimeFigureOut">
              <a:rPr lang="en-US" smtClean="0"/>
              <a:t>4/20/2020</a:t>
            </a:fld>
            <a:endParaRPr lang="en-US"/>
          </a:p>
        </p:txBody>
      </p:sp>
      <p:sp>
        <p:nvSpPr>
          <p:cNvPr id="4" name="Slide Image Placeholder 3"/>
          <p:cNvSpPr>
            <a:spLocks noGrp="1" noRot="1" noChangeAspect="1"/>
          </p:cNvSpPr>
          <p:nvPr>
            <p:ph type="sldImg" idx="2"/>
          </p:nvPr>
        </p:nvSpPr>
        <p:spPr>
          <a:xfrm>
            <a:off x="917575" y="685800"/>
            <a:ext cx="50228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EBE8BB-9871-4F80-ACD4-EA7569E228E3}" type="slidenum">
              <a:rPr lang="en-US" smtClean="0"/>
              <a:t>‹#›</a:t>
            </a:fld>
            <a:endParaRPr lang="en-US"/>
          </a:p>
        </p:txBody>
      </p:sp>
    </p:spTree>
    <p:extLst>
      <p:ext uri="{BB962C8B-B14F-4D97-AF65-F5344CB8AC3E}">
        <p14:creationId xmlns:p14="http://schemas.microsoft.com/office/powerpoint/2010/main" val="3334693512"/>
      </p:ext>
    </p:extLst>
  </p:cSld>
  <p:clrMap bg1="lt1" tx1="dk1" bg2="lt2" tx2="dk2" accent1="accent1" accent2="accent2" accent3="accent3" accent4="accent4" accent5="accent5" accent6="accent6" hlink="hlink" folHlink="folHlink"/>
  <p:notesStyle>
    <a:lvl1pPr marL="0" algn="l" defTabSz="1019739" rtl="0" eaLnBrk="1" latinLnBrk="0" hangingPunct="1">
      <a:defRPr sz="1300" kern="1200">
        <a:solidFill>
          <a:schemeClr val="tx1"/>
        </a:solidFill>
        <a:latin typeface="+mn-lt"/>
        <a:ea typeface="+mn-ea"/>
        <a:cs typeface="+mn-cs"/>
      </a:defRPr>
    </a:lvl1pPr>
    <a:lvl2pPr marL="509869" algn="l" defTabSz="1019739" rtl="0" eaLnBrk="1" latinLnBrk="0" hangingPunct="1">
      <a:defRPr sz="1300" kern="1200">
        <a:solidFill>
          <a:schemeClr val="tx1"/>
        </a:solidFill>
        <a:latin typeface="+mn-lt"/>
        <a:ea typeface="+mn-ea"/>
        <a:cs typeface="+mn-cs"/>
      </a:defRPr>
    </a:lvl2pPr>
    <a:lvl3pPr marL="1019739" algn="l" defTabSz="1019739" rtl="0" eaLnBrk="1" latinLnBrk="0" hangingPunct="1">
      <a:defRPr sz="1300" kern="1200">
        <a:solidFill>
          <a:schemeClr val="tx1"/>
        </a:solidFill>
        <a:latin typeface="+mn-lt"/>
        <a:ea typeface="+mn-ea"/>
        <a:cs typeface="+mn-cs"/>
      </a:defRPr>
    </a:lvl3pPr>
    <a:lvl4pPr marL="1529608" algn="l" defTabSz="1019739" rtl="0" eaLnBrk="1" latinLnBrk="0" hangingPunct="1">
      <a:defRPr sz="1300" kern="1200">
        <a:solidFill>
          <a:schemeClr val="tx1"/>
        </a:solidFill>
        <a:latin typeface="+mn-lt"/>
        <a:ea typeface="+mn-ea"/>
        <a:cs typeface="+mn-cs"/>
      </a:defRPr>
    </a:lvl4pPr>
    <a:lvl5pPr marL="2039478" algn="l" defTabSz="1019739" rtl="0" eaLnBrk="1" latinLnBrk="0" hangingPunct="1">
      <a:defRPr sz="1300" kern="1200">
        <a:solidFill>
          <a:schemeClr val="tx1"/>
        </a:solidFill>
        <a:latin typeface="+mn-lt"/>
        <a:ea typeface="+mn-ea"/>
        <a:cs typeface="+mn-cs"/>
      </a:defRPr>
    </a:lvl5pPr>
    <a:lvl6pPr marL="2549347" algn="l" defTabSz="1019739" rtl="0" eaLnBrk="1" latinLnBrk="0" hangingPunct="1">
      <a:defRPr sz="1300" kern="1200">
        <a:solidFill>
          <a:schemeClr val="tx1"/>
        </a:solidFill>
        <a:latin typeface="+mn-lt"/>
        <a:ea typeface="+mn-ea"/>
        <a:cs typeface="+mn-cs"/>
      </a:defRPr>
    </a:lvl6pPr>
    <a:lvl7pPr marL="3059217" algn="l" defTabSz="1019739" rtl="0" eaLnBrk="1" latinLnBrk="0" hangingPunct="1">
      <a:defRPr sz="1300" kern="1200">
        <a:solidFill>
          <a:schemeClr val="tx1"/>
        </a:solidFill>
        <a:latin typeface="+mn-lt"/>
        <a:ea typeface="+mn-ea"/>
        <a:cs typeface="+mn-cs"/>
      </a:defRPr>
    </a:lvl7pPr>
    <a:lvl8pPr marL="3569086" algn="l" defTabSz="1019739" rtl="0" eaLnBrk="1" latinLnBrk="0" hangingPunct="1">
      <a:defRPr sz="1300" kern="1200">
        <a:solidFill>
          <a:schemeClr val="tx1"/>
        </a:solidFill>
        <a:latin typeface="+mn-lt"/>
        <a:ea typeface="+mn-ea"/>
        <a:cs typeface="+mn-cs"/>
      </a:defRPr>
    </a:lvl8pPr>
    <a:lvl9pPr marL="4078956" algn="l" defTabSz="1019739"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EBE8BB-9871-4F80-ACD4-EA7569E228E3}" type="slidenum">
              <a:rPr lang="en-US" smtClean="0"/>
              <a:t>1</a:t>
            </a:fld>
            <a:endParaRPr lang="en-US"/>
          </a:p>
        </p:txBody>
      </p:sp>
    </p:spTree>
    <p:extLst>
      <p:ext uri="{BB962C8B-B14F-4D97-AF65-F5344CB8AC3E}">
        <p14:creationId xmlns:p14="http://schemas.microsoft.com/office/powerpoint/2010/main" val="2648598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EBE8BB-9871-4F80-ACD4-EA7569E228E3}" type="slidenum">
              <a:rPr lang="en-US" smtClean="0"/>
              <a:t>10</a:t>
            </a:fld>
            <a:endParaRPr lang="en-US"/>
          </a:p>
        </p:txBody>
      </p:sp>
    </p:spTree>
    <p:extLst>
      <p:ext uri="{BB962C8B-B14F-4D97-AF65-F5344CB8AC3E}">
        <p14:creationId xmlns:p14="http://schemas.microsoft.com/office/powerpoint/2010/main" val="2648598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EBE8BB-9871-4F80-ACD4-EA7569E228E3}" type="slidenum">
              <a:rPr lang="en-US" smtClean="0"/>
              <a:t>2</a:t>
            </a:fld>
            <a:endParaRPr lang="en-US"/>
          </a:p>
        </p:txBody>
      </p:sp>
    </p:spTree>
    <p:extLst>
      <p:ext uri="{BB962C8B-B14F-4D97-AF65-F5344CB8AC3E}">
        <p14:creationId xmlns:p14="http://schemas.microsoft.com/office/powerpoint/2010/main" val="2648598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EBE8BB-9871-4F80-ACD4-EA7569E228E3}" type="slidenum">
              <a:rPr lang="en-US" smtClean="0"/>
              <a:t>3</a:t>
            </a:fld>
            <a:endParaRPr lang="en-US"/>
          </a:p>
        </p:txBody>
      </p:sp>
    </p:spTree>
    <p:extLst>
      <p:ext uri="{BB962C8B-B14F-4D97-AF65-F5344CB8AC3E}">
        <p14:creationId xmlns:p14="http://schemas.microsoft.com/office/powerpoint/2010/main" val="2648598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EBE8BB-9871-4F80-ACD4-EA7569E228E3}" type="slidenum">
              <a:rPr lang="en-US" smtClean="0"/>
              <a:t>4</a:t>
            </a:fld>
            <a:endParaRPr lang="en-US"/>
          </a:p>
        </p:txBody>
      </p:sp>
    </p:spTree>
    <p:extLst>
      <p:ext uri="{BB962C8B-B14F-4D97-AF65-F5344CB8AC3E}">
        <p14:creationId xmlns:p14="http://schemas.microsoft.com/office/powerpoint/2010/main" val="2648598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EBE8BB-9871-4F80-ACD4-EA7569E228E3}" type="slidenum">
              <a:rPr lang="en-US" smtClean="0"/>
              <a:t>5</a:t>
            </a:fld>
            <a:endParaRPr lang="en-US"/>
          </a:p>
        </p:txBody>
      </p:sp>
    </p:spTree>
    <p:extLst>
      <p:ext uri="{BB962C8B-B14F-4D97-AF65-F5344CB8AC3E}">
        <p14:creationId xmlns:p14="http://schemas.microsoft.com/office/powerpoint/2010/main" val="2648598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EBE8BB-9871-4F80-ACD4-EA7569E228E3}" type="slidenum">
              <a:rPr lang="en-US" smtClean="0"/>
              <a:t>6</a:t>
            </a:fld>
            <a:endParaRPr lang="en-US"/>
          </a:p>
        </p:txBody>
      </p:sp>
    </p:spTree>
    <p:extLst>
      <p:ext uri="{BB962C8B-B14F-4D97-AF65-F5344CB8AC3E}">
        <p14:creationId xmlns:p14="http://schemas.microsoft.com/office/powerpoint/2010/main" val="2648598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EBE8BB-9871-4F80-ACD4-EA7569E228E3}" type="slidenum">
              <a:rPr lang="en-US" smtClean="0"/>
              <a:t>7</a:t>
            </a:fld>
            <a:endParaRPr lang="en-US"/>
          </a:p>
        </p:txBody>
      </p:sp>
    </p:spTree>
    <p:extLst>
      <p:ext uri="{BB962C8B-B14F-4D97-AF65-F5344CB8AC3E}">
        <p14:creationId xmlns:p14="http://schemas.microsoft.com/office/powerpoint/2010/main" val="2648598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EBE8BB-9871-4F80-ACD4-EA7569E228E3}" type="slidenum">
              <a:rPr lang="en-US" smtClean="0"/>
              <a:t>8</a:t>
            </a:fld>
            <a:endParaRPr lang="en-US"/>
          </a:p>
        </p:txBody>
      </p:sp>
    </p:spTree>
    <p:extLst>
      <p:ext uri="{BB962C8B-B14F-4D97-AF65-F5344CB8AC3E}">
        <p14:creationId xmlns:p14="http://schemas.microsoft.com/office/powerpoint/2010/main" val="2648598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EBE8BB-9871-4F80-ACD4-EA7569E228E3}" type="slidenum">
              <a:rPr lang="en-US" smtClean="0"/>
              <a:t>9</a:t>
            </a:fld>
            <a:endParaRPr lang="en-US"/>
          </a:p>
        </p:txBody>
      </p:sp>
    </p:spTree>
    <p:extLst>
      <p:ext uri="{BB962C8B-B14F-4D97-AF65-F5344CB8AC3E}">
        <p14:creationId xmlns:p14="http://schemas.microsoft.com/office/powerpoint/2010/main" val="2648598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ight Triangle 6"/>
          <p:cNvSpPr/>
          <p:nvPr/>
        </p:nvSpPr>
        <p:spPr>
          <a:xfrm>
            <a:off x="1" y="2795058"/>
            <a:ext cx="4143623" cy="4443942"/>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1974" tIns="50987" rIns="101974" bIns="50987" rtlCol="0" anchor="ctr"/>
          <a:lstStyle/>
          <a:p>
            <a:pPr algn="ctr"/>
            <a:endParaRPr lang="en-US"/>
          </a:p>
        </p:txBody>
      </p:sp>
      <p:sp>
        <p:nvSpPr>
          <p:cNvPr id="8" name="Freeform 7"/>
          <p:cNvSpPr/>
          <p:nvPr/>
        </p:nvSpPr>
        <p:spPr>
          <a:xfrm>
            <a:off x="-2761" y="-976"/>
            <a:ext cx="10610436" cy="7239976"/>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1974" tIns="50987" rIns="101974" bIns="50987" rtlCol="0" anchor="ctr"/>
          <a:lstStyle/>
          <a:p>
            <a:pPr algn="ctr"/>
            <a:endParaRPr lang="en-US"/>
          </a:p>
        </p:txBody>
      </p:sp>
      <p:sp>
        <p:nvSpPr>
          <p:cNvPr id="2" name="Title 1"/>
          <p:cNvSpPr>
            <a:spLocks noGrp="1"/>
          </p:cNvSpPr>
          <p:nvPr>
            <p:ph type="ctrTitle"/>
          </p:nvPr>
        </p:nvSpPr>
        <p:spPr>
          <a:xfrm rot="19140000">
            <a:off x="947907" y="1826536"/>
            <a:ext cx="6552795" cy="1271212"/>
          </a:xfrm>
        </p:spPr>
        <p:txBody>
          <a:bodyPr bIns="10197" anchor="b"/>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406326" y="2608199"/>
            <a:ext cx="7553364" cy="347551"/>
          </a:xfrm>
        </p:spPr>
        <p:txBody>
          <a:bodyPr tIns="10197">
            <a:normAutofit/>
          </a:bodyPr>
          <a:lstStyle>
            <a:lvl1pPr marL="0" indent="0" algn="l">
              <a:buNone/>
              <a:defRPr kumimoji="0" lang="en-US" sz="1600" b="0" i="0" u="none" strike="noStrike" kern="1200" cap="all" spc="446" normalizeH="0" baseline="0" noProof="0" dirty="0" smtClean="0">
                <a:ln>
                  <a:noFill/>
                </a:ln>
                <a:solidFill>
                  <a:schemeClr val="tx1"/>
                </a:solidFill>
                <a:effectLst/>
                <a:uLnTx/>
                <a:uFillTx/>
                <a:latin typeface="+mn-lt"/>
                <a:ea typeface="+mj-ea"/>
                <a:cs typeface="Tunga" pitchFamily="2"/>
              </a:defRPr>
            </a:lvl1pPr>
            <a:lvl2pPr marL="509869" indent="0" algn="ctr">
              <a:buNone/>
              <a:defRPr>
                <a:solidFill>
                  <a:schemeClr val="tx1">
                    <a:tint val="75000"/>
                  </a:schemeClr>
                </a:solidFill>
              </a:defRPr>
            </a:lvl2pPr>
            <a:lvl3pPr marL="1019739" indent="0" algn="ctr">
              <a:buNone/>
              <a:defRPr>
                <a:solidFill>
                  <a:schemeClr val="tx1">
                    <a:tint val="75000"/>
                  </a:schemeClr>
                </a:solidFill>
              </a:defRPr>
            </a:lvl3pPr>
            <a:lvl4pPr marL="1529608" indent="0" algn="ctr">
              <a:buNone/>
              <a:defRPr>
                <a:solidFill>
                  <a:schemeClr val="tx1">
                    <a:tint val="75000"/>
                  </a:schemeClr>
                </a:solidFill>
              </a:defRPr>
            </a:lvl4pPr>
            <a:lvl5pPr marL="2039478" indent="0" algn="ctr">
              <a:buNone/>
              <a:defRPr>
                <a:solidFill>
                  <a:schemeClr val="tx1">
                    <a:tint val="75000"/>
                  </a:schemeClr>
                </a:solidFill>
              </a:defRPr>
            </a:lvl5pPr>
            <a:lvl6pPr marL="2549347" indent="0" algn="ctr">
              <a:buNone/>
              <a:defRPr>
                <a:solidFill>
                  <a:schemeClr val="tx1">
                    <a:tint val="75000"/>
                  </a:schemeClr>
                </a:solidFill>
              </a:defRPr>
            </a:lvl6pPr>
            <a:lvl7pPr marL="3059217" indent="0" algn="ctr">
              <a:buNone/>
              <a:defRPr>
                <a:solidFill>
                  <a:schemeClr val="tx1">
                    <a:tint val="75000"/>
                  </a:schemeClr>
                </a:solidFill>
              </a:defRPr>
            </a:lvl7pPr>
            <a:lvl8pPr marL="3569086" indent="0" algn="ctr">
              <a:buNone/>
              <a:defRPr>
                <a:solidFill>
                  <a:schemeClr val="tx1">
                    <a:tint val="75000"/>
                  </a:schemeClr>
                </a:solidFill>
              </a:defRPr>
            </a:lvl8pPr>
            <a:lvl9pPr marL="4078956" indent="0" algn="ctr">
              <a:buNone/>
              <a:defRPr>
                <a:solidFill>
                  <a:schemeClr val="tx1">
                    <a:tint val="75000"/>
                  </a:schemeClr>
                </a:solidFill>
              </a:defRPr>
            </a:lvl9pPr>
          </a:lstStyle>
          <a:p>
            <a:pPr marL="0" marR="0" lvl="0" indent="0" algn="l" defTabSz="1019739"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C7AE47F-FEF5-420C-8E15-5365940BD160}"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81C82D-EAB0-4498-8B8E-8EA2DFB4415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7AE47F-FEF5-420C-8E15-5365940BD160}"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81C82D-EAB0-4498-8B8E-8EA2DFB4415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90564" y="289897"/>
            <a:ext cx="2386727" cy="493827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0384" y="289897"/>
            <a:ext cx="6983386" cy="4938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7AE47F-FEF5-420C-8E15-5365940BD160}"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81C82D-EAB0-4498-8B8E-8EA2DFB4415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C7AE47F-FEF5-420C-8E15-5365940BD160}"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81C82D-EAB0-4498-8B8E-8EA2DFB4415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Freeform 7"/>
          <p:cNvSpPr/>
          <p:nvPr/>
        </p:nvSpPr>
        <p:spPr>
          <a:xfrm>
            <a:off x="-2761" y="-976"/>
            <a:ext cx="10610436" cy="7239976"/>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1974" tIns="50987" rIns="101974" bIns="50987" rtlCol="0" anchor="ctr"/>
          <a:lstStyle/>
          <a:p>
            <a:pPr algn="ctr"/>
            <a:endParaRPr lang="en-US"/>
          </a:p>
        </p:txBody>
      </p:sp>
      <p:sp>
        <p:nvSpPr>
          <p:cNvPr id="7" name="Right Triangle 6"/>
          <p:cNvSpPr/>
          <p:nvPr/>
        </p:nvSpPr>
        <p:spPr>
          <a:xfrm>
            <a:off x="1" y="2795058"/>
            <a:ext cx="4143623" cy="4443942"/>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1974" tIns="50987" rIns="101974" bIns="50987" rtlCol="0" anchor="ctr"/>
          <a:lstStyle/>
          <a:p>
            <a:pPr algn="ctr"/>
            <a:endParaRPr lang="en-US"/>
          </a:p>
        </p:txBody>
      </p:sp>
      <p:sp>
        <p:nvSpPr>
          <p:cNvPr id="2" name="Title 1"/>
          <p:cNvSpPr>
            <a:spLocks noGrp="1"/>
          </p:cNvSpPr>
          <p:nvPr>
            <p:ph type="title"/>
          </p:nvPr>
        </p:nvSpPr>
        <p:spPr>
          <a:xfrm rot="19140000">
            <a:off x="950560" y="1822667"/>
            <a:ext cx="6555543" cy="1274593"/>
          </a:xfrm>
        </p:spPr>
        <p:txBody>
          <a:bodyPr bIns="10197" anchor="b"/>
          <a:lstStyle>
            <a:lvl1pPr algn="l">
              <a:defRPr kumimoji="0" lang="en-US" sz="36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1019739"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410821" y="2605432"/>
            <a:ext cx="7552665" cy="347472"/>
          </a:xfrm>
        </p:spPr>
        <p:txBody>
          <a:bodyPr anchor="t">
            <a:normAutofit/>
          </a:bodyPr>
          <a:lstStyle>
            <a:lvl1pPr marL="0" indent="0">
              <a:buNone/>
              <a:defRPr kumimoji="0" lang="en-US" sz="1600" b="0" i="0" u="none" strike="noStrike" kern="1200" cap="all" spc="446" normalizeH="0" baseline="0" noProof="0" dirty="0" smtClean="0">
                <a:ln>
                  <a:noFill/>
                </a:ln>
                <a:solidFill>
                  <a:schemeClr val="tx1"/>
                </a:solidFill>
                <a:effectLst/>
                <a:uLnTx/>
                <a:uFillTx/>
                <a:latin typeface="+mn-lt"/>
                <a:ea typeface="+mj-ea"/>
                <a:cs typeface="Tunga" pitchFamily="2"/>
              </a:defRPr>
            </a:lvl1pPr>
            <a:lvl2pPr marL="509869" indent="0">
              <a:buNone/>
              <a:defRPr sz="2000">
                <a:solidFill>
                  <a:schemeClr val="tx1">
                    <a:tint val="75000"/>
                  </a:schemeClr>
                </a:solidFill>
              </a:defRPr>
            </a:lvl2pPr>
            <a:lvl3pPr marL="1019739" indent="0">
              <a:buNone/>
              <a:defRPr sz="1800">
                <a:solidFill>
                  <a:schemeClr val="tx1">
                    <a:tint val="75000"/>
                  </a:schemeClr>
                </a:solidFill>
              </a:defRPr>
            </a:lvl3pPr>
            <a:lvl4pPr marL="1529608" indent="0">
              <a:buNone/>
              <a:defRPr sz="1600">
                <a:solidFill>
                  <a:schemeClr val="tx1">
                    <a:tint val="75000"/>
                  </a:schemeClr>
                </a:solidFill>
              </a:defRPr>
            </a:lvl4pPr>
            <a:lvl5pPr marL="2039478" indent="0">
              <a:buNone/>
              <a:defRPr sz="1600">
                <a:solidFill>
                  <a:schemeClr val="tx1">
                    <a:tint val="75000"/>
                  </a:schemeClr>
                </a:solidFill>
              </a:defRPr>
            </a:lvl5pPr>
            <a:lvl6pPr marL="2549347" indent="0">
              <a:buNone/>
              <a:defRPr sz="1600">
                <a:solidFill>
                  <a:schemeClr val="tx1">
                    <a:tint val="75000"/>
                  </a:schemeClr>
                </a:solidFill>
              </a:defRPr>
            </a:lvl6pPr>
            <a:lvl7pPr marL="3059217" indent="0">
              <a:buNone/>
              <a:defRPr sz="1600">
                <a:solidFill>
                  <a:schemeClr val="tx1">
                    <a:tint val="75000"/>
                  </a:schemeClr>
                </a:solidFill>
              </a:defRPr>
            </a:lvl7pPr>
            <a:lvl8pPr marL="3569086" indent="0">
              <a:buNone/>
              <a:defRPr sz="1600">
                <a:solidFill>
                  <a:schemeClr val="tx1">
                    <a:tint val="75000"/>
                  </a:schemeClr>
                </a:solidFill>
              </a:defRPr>
            </a:lvl8pPr>
            <a:lvl9pPr marL="4078956" indent="0">
              <a:buNone/>
              <a:defRPr sz="1600">
                <a:solidFill>
                  <a:schemeClr val="tx1">
                    <a:tint val="75000"/>
                  </a:schemeClr>
                </a:solidFill>
              </a:defRPr>
            </a:lvl9pPr>
          </a:lstStyle>
          <a:p>
            <a:pPr marL="0" marR="0" lvl="0" indent="0" algn="l" defTabSz="1019739"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0C7AE47F-FEF5-420C-8E15-5365940BD160}"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81C82D-EAB0-4498-8B8E-8EA2DFB4415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54691" y="1158240"/>
            <a:ext cx="3712686" cy="3918712"/>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452345" y="1158240"/>
            <a:ext cx="3712686" cy="3918712"/>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C7AE47F-FEF5-420C-8E15-5365940BD160}" type="datetimeFigureOut">
              <a:rPr lang="en-US" smtClean="0"/>
              <a:t>4/20/2020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81C82D-EAB0-4498-8B8E-8EA2DFB44153}"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54691" y="1158240"/>
            <a:ext cx="3712686" cy="579120"/>
          </a:xfrm>
        </p:spPr>
        <p:txBody>
          <a:bodyPr anchor="b">
            <a:normAutofit/>
          </a:bodyPr>
          <a:lstStyle>
            <a:lvl1pPr marL="0" indent="0">
              <a:buNone/>
              <a:defRPr lang="en-US" sz="1600" b="0" kern="1200" cap="all" spc="446" baseline="0" dirty="0" smtClean="0">
                <a:solidFill>
                  <a:schemeClr val="tx1"/>
                </a:solidFill>
                <a:latin typeface="+mn-lt"/>
                <a:ea typeface="+mj-ea"/>
                <a:cs typeface="Tunga" pitchFamily="2"/>
              </a:defRPr>
            </a:lvl1pPr>
            <a:lvl2pPr marL="509869" indent="0">
              <a:buNone/>
              <a:defRPr sz="2200" b="1"/>
            </a:lvl2pPr>
            <a:lvl3pPr marL="1019739" indent="0">
              <a:buNone/>
              <a:defRPr sz="2000" b="1"/>
            </a:lvl3pPr>
            <a:lvl4pPr marL="1529608" indent="0">
              <a:buNone/>
              <a:defRPr sz="1800" b="1"/>
            </a:lvl4pPr>
            <a:lvl5pPr marL="2039478" indent="0">
              <a:buNone/>
              <a:defRPr sz="1800" b="1"/>
            </a:lvl5pPr>
            <a:lvl6pPr marL="2549347" indent="0">
              <a:buNone/>
              <a:defRPr sz="1800" b="1"/>
            </a:lvl6pPr>
            <a:lvl7pPr marL="3059217" indent="0">
              <a:buNone/>
              <a:defRPr sz="1800" b="1"/>
            </a:lvl7pPr>
            <a:lvl8pPr marL="3569086" indent="0">
              <a:buNone/>
              <a:defRPr sz="1800" b="1"/>
            </a:lvl8pPr>
            <a:lvl9pPr marL="4078956" indent="0">
              <a:buNone/>
              <a:defRPr sz="1800" b="1"/>
            </a:lvl9pPr>
          </a:lstStyle>
          <a:p>
            <a:pPr marL="0" lvl="0" indent="0" algn="l" defTabSz="1019739"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950271" y="1796395"/>
            <a:ext cx="3712686" cy="3281680"/>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452345" y="1158240"/>
            <a:ext cx="3712686" cy="579120"/>
          </a:xfrm>
        </p:spPr>
        <p:txBody>
          <a:bodyPr anchor="b">
            <a:normAutofit/>
          </a:bodyPr>
          <a:lstStyle>
            <a:lvl1pPr marL="0" indent="0">
              <a:buNone/>
              <a:defRPr lang="en-US" sz="1600" b="0" kern="1200" cap="all" spc="446" baseline="0" dirty="0" smtClean="0">
                <a:solidFill>
                  <a:schemeClr val="tx1"/>
                </a:solidFill>
                <a:latin typeface="+mn-lt"/>
                <a:ea typeface="+mj-ea"/>
                <a:cs typeface="Tunga" pitchFamily="2"/>
              </a:defRPr>
            </a:lvl1pPr>
            <a:lvl2pPr marL="509869" indent="0">
              <a:buNone/>
              <a:defRPr sz="2200" b="1"/>
            </a:lvl2pPr>
            <a:lvl3pPr marL="1019739" indent="0">
              <a:buNone/>
              <a:defRPr sz="2000" b="1"/>
            </a:lvl3pPr>
            <a:lvl4pPr marL="1529608" indent="0">
              <a:buNone/>
              <a:defRPr sz="1800" b="1"/>
            </a:lvl4pPr>
            <a:lvl5pPr marL="2039478" indent="0">
              <a:buNone/>
              <a:defRPr sz="1800" b="1"/>
            </a:lvl5pPr>
            <a:lvl6pPr marL="2549347" indent="0">
              <a:buNone/>
              <a:defRPr sz="1800" b="1"/>
            </a:lvl6pPr>
            <a:lvl7pPr marL="3059217" indent="0">
              <a:buNone/>
              <a:defRPr sz="1800" b="1"/>
            </a:lvl7pPr>
            <a:lvl8pPr marL="3569086" indent="0">
              <a:buNone/>
              <a:defRPr sz="1800" b="1"/>
            </a:lvl8pPr>
            <a:lvl9pPr marL="4078956" indent="0">
              <a:buNone/>
              <a:defRPr sz="1800" b="1"/>
            </a:lvl9pPr>
          </a:lstStyle>
          <a:p>
            <a:pPr marL="0" lvl="0" indent="0" algn="l" defTabSz="1019739"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5452345" y="1796395"/>
            <a:ext cx="3712686" cy="3281680"/>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C7AE47F-FEF5-420C-8E15-5365940BD160}" type="datetimeFigureOut">
              <a:rPr lang="en-US" smtClean="0"/>
              <a:t>4/20/2020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81C82D-EAB0-4498-8B8E-8EA2DFB4415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C7AE47F-FEF5-420C-8E15-5365940BD160}" type="datetimeFigureOut">
              <a:rPr lang="en-US" smtClean="0"/>
              <a:t>4/20/2020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81C82D-EAB0-4498-8B8E-8EA2DFB4415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7AE47F-FEF5-420C-8E15-5365940BD160}" type="datetimeFigureOut">
              <a:rPr lang="en-US" smtClean="0"/>
              <a:t>4/20/2020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81C82D-EAB0-4498-8B8E-8EA2DFB4415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1" y="2795058"/>
            <a:ext cx="4143623" cy="4443942"/>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1974" tIns="50987" rIns="101974" bIns="50987" rtlCol="0" anchor="ctr"/>
          <a:lstStyle/>
          <a:p>
            <a:pPr algn="ctr"/>
            <a:endParaRPr lang="en-US"/>
          </a:p>
        </p:txBody>
      </p:sp>
      <p:sp>
        <p:nvSpPr>
          <p:cNvPr id="18" name="Right Triangle 17"/>
          <p:cNvSpPr/>
          <p:nvPr/>
        </p:nvSpPr>
        <p:spPr>
          <a:xfrm rot="5400000">
            <a:off x="861139" y="-861137"/>
            <a:ext cx="7239000" cy="8961279"/>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1974" tIns="50987" rIns="101974" bIns="50987" rtlCol="0" anchor="ctr"/>
          <a:lstStyle/>
          <a:p>
            <a:pPr marL="0" algn="ctr" defTabSz="1019739" rtl="0" eaLnBrk="1" latinLnBrk="0" hangingPunct="1"/>
            <a:endParaRPr lang="en-US" sz="2000" kern="1200">
              <a:solidFill>
                <a:schemeClr val="lt1"/>
              </a:solidFill>
              <a:latin typeface="+mn-lt"/>
              <a:ea typeface="+mn-ea"/>
              <a:cs typeface="+mn-cs"/>
            </a:endParaRPr>
          </a:p>
        </p:txBody>
      </p:sp>
      <p:sp>
        <p:nvSpPr>
          <p:cNvPr id="2" name="Title 1"/>
          <p:cNvSpPr>
            <a:spLocks noGrp="1"/>
          </p:cNvSpPr>
          <p:nvPr>
            <p:ph type="title"/>
          </p:nvPr>
        </p:nvSpPr>
        <p:spPr>
          <a:xfrm rot="19140000">
            <a:off x="910573" y="1663665"/>
            <a:ext cx="6046375" cy="1149951"/>
          </a:xfrm>
        </p:spPr>
        <p:txBody>
          <a:bodyPr bIns="0" anchor="b"/>
          <a:lstStyle>
            <a:lvl1pPr algn="l">
              <a:defRPr kumimoji="0" lang="en-US" sz="31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1019739"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5509811" y="2764408"/>
            <a:ext cx="4417288" cy="3509392"/>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505717" y="2378573"/>
            <a:ext cx="6722324" cy="657943"/>
          </a:xfrm>
        </p:spPr>
        <p:txBody>
          <a:bodyPr>
            <a:normAutofit/>
          </a:bodyPr>
          <a:lstStyle>
            <a:lvl1pPr marL="0" indent="0">
              <a:buNone/>
              <a:defRPr lang="en-US" sz="1600" b="1" kern="1200" dirty="0" smtClean="0">
                <a:solidFill>
                  <a:srgbClr val="FFFFFF"/>
                </a:solidFill>
                <a:latin typeface="+mn-lt"/>
                <a:ea typeface="+mn-ea"/>
                <a:cs typeface="+mn-cs"/>
              </a:defRPr>
            </a:lvl1pPr>
            <a:lvl2pPr marL="509869" indent="0">
              <a:buNone/>
              <a:defRPr sz="1300"/>
            </a:lvl2pPr>
            <a:lvl3pPr marL="1019739" indent="0">
              <a:buNone/>
              <a:defRPr sz="1100"/>
            </a:lvl3pPr>
            <a:lvl4pPr marL="1529608" indent="0">
              <a:buNone/>
              <a:defRPr sz="1000"/>
            </a:lvl4pPr>
            <a:lvl5pPr marL="2039478" indent="0">
              <a:buNone/>
              <a:defRPr sz="1000"/>
            </a:lvl5pPr>
            <a:lvl6pPr marL="2549347" indent="0">
              <a:buNone/>
              <a:defRPr sz="1000"/>
            </a:lvl6pPr>
            <a:lvl7pPr marL="3059217" indent="0">
              <a:buNone/>
              <a:defRPr sz="1000"/>
            </a:lvl7pPr>
            <a:lvl8pPr marL="3569086" indent="0">
              <a:buNone/>
              <a:defRPr sz="1000"/>
            </a:lvl8pPr>
            <a:lvl9pPr marL="4078956" indent="0">
              <a:buNone/>
              <a:defRPr sz="1000"/>
            </a:lvl9pPr>
          </a:lstStyle>
          <a:p>
            <a:pPr marL="0" marR="0" lvl="0" indent="0" algn="l" defTabSz="1019739" rtl="0" eaLnBrk="1" fontAlgn="auto" latinLnBrk="0" hangingPunct="1">
              <a:lnSpc>
                <a:spcPct val="100000"/>
              </a:lnSpc>
              <a:spcBef>
                <a:spcPts val="335"/>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0C7AE47F-FEF5-420C-8E15-5365940BD160}" type="datetimeFigureOut">
              <a:rPr lang="en-US" smtClean="0"/>
              <a:t>4/20/2020</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BA81C82D-EAB0-4498-8B8E-8EA2DFB4415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353579" y="0"/>
            <a:ext cx="8254097" cy="7239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203948" anchor="ctr"/>
          <a:lstStyle>
            <a:lvl1pPr algn="r">
              <a:defRPr/>
            </a:lvl1pPr>
          </a:lstStyle>
          <a:p>
            <a:r>
              <a:rPr lang="en-US" smtClean="0"/>
              <a:t>Click icon to add picture</a:t>
            </a:r>
            <a:endParaRPr lang="en-US" dirty="0"/>
          </a:p>
        </p:txBody>
      </p:sp>
      <p:sp>
        <p:nvSpPr>
          <p:cNvPr id="9" name="Right Triangle 8"/>
          <p:cNvSpPr/>
          <p:nvPr/>
        </p:nvSpPr>
        <p:spPr>
          <a:xfrm>
            <a:off x="1" y="2795058"/>
            <a:ext cx="4143623" cy="4443942"/>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1974" tIns="50987" rIns="101974" bIns="50987" rtlCol="0" anchor="ctr"/>
          <a:lstStyle/>
          <a:p>
            <a:pPr algn="ctr"/>
            <a:endParaRPr lang="en-US"/>
          </a:p>
        </p:txBody>
      </p:sp>
      <p:sp>
        <p:nvSpPr>
          <p:cNvPr id="10" name="Freeform 9"/>
          <p:cNvSpPr/>
          <p:nvPr/>
        </p:nvSpPr>
        <p:spPr>
          <a:xfrm>
            <a:off x="1" y="5328708"/>
            <a:ext cx="4143623" cy="1910292"/>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1974" tIns="50987" rIns="101974" bIns="50987" rtlCol="0" anchor="ctr"/>
          <a:lstStyle/>
          <a:p>
            <a:pPr algn="ctr"/>
            <a:endParaRPr lang="en-US"/>
          </a:p>
        </p:txBody>
      </p:sp>
      <p:sp>
        <p:nvSpPr>
          <p:cNvPr id="2" name="Title 1"/>
          <p:cNvSpPr>
            <a:spLocks noGrp="1"/>
          </p:cNvSpPr>
          <p:nvPr>
            <p:ph type="title"/>
          </p:nvPr>
        </p:nvSpPr>
        <p:spPr>
          <a:xfrm rot="19140000">
            <a:off x="778635" y="1812918"/>
            <a:ext cx="6364605" cy="915635"/>
          </a:xfrm>
        </p:spPr>
        <p:txBody>
          <a:bodyPr anchor="b"/>
          <a:lstStyle>
            <a:lvl1pPr algn="l">
              <a:defRPr sz="31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326515" y="2301670"/>
            <a:ext cx="7072416" cy="781812"/>
          </a:xfrm>
        </p:spPr>
        <p:txBody>
          <a:bodyPr/>
          <a:lstStyle>
            <a:lvl1pPr marL="0" indent="0">
              <a:buNone/>
              <a:defRPr sz="1600">
                <a:solidFill>
                  <a:schemeClr val="tx2"/>
                </a:solidFill>
              </a:defRPr>
            </a:lvl1pPr>
            <a:lvl2pPr marL="509869" indent="0">
              <a:buNone/>
              <a:defRPr sz="1300"/>
            </a:lvl2pPr>
            <a:lvl3pPr marL="1019739" indent="0">
              <a:buNone/>
              <a:defRPr sz="1100"/>
            </a:lvl3pPr>
            <a:lvl4pPr marL="1529608" indent="0">
              <a:buNone/>
              <a:defRPr sz="1000"/>
            </a:lvl4pPr>
            <a:lvl5pPr marL="2039478" indent="0">
              <a:buNone/>
              <a:defRPr sz="1000"/>
            </a:lvl5pPr>
            <a:lvl6pPr marL="2549347" indent="0">
              <a:buNone/>
              <a:defRPr sz="1000"/>
            </a:lvl6pPr>
            <a:lvl7pPr marL="3059217" indent="0">
              <a:buNone/>
              <a:defRPr sz="1000"/>
            </a:lvl7pPr>
            <a:lvl8pPr marL="3569086" indent="0">
              <a:buNone/>
              <a:defRPr sz="1000"/>
            </a:lvl8pPr>
            <a:lvl9pPr marL="4078956"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7AE47F-FEF5-420C-8E15-5365940BD160}" type="datetimeFigureOut">
              <a:rPr lang="en-US" smtClean="0"/>
              <a:t>4/20/2020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81C82D-EAB0-4498-8B8E-8EA2DFB4415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7" name="Freeform 6"/>
          <p:cNvSpPr/>
          <p:nvPr/>
        </p:nvSpPr>
        <p:spPr>
          <a:xfrm>
            <a:off x="-2763" y="5331224"/>
            <a:ext cx="4146386" cy="1907777"/>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1974" tIns="50987" rIns="101974" bIns="50987" rtlCol="0" anchor="ctr"/>
          <a:lstStyle/>
          <a:p>
            <a:pPr algn="ctr"/>
            <a:endParaRPr lang="en-US"/>
          </a:p>
        </p:txBody>
      </p:sp>
      <p:sp>
        <p:nvSpPr>
          <p:cNvPr id="8" name="Freeform 7"/>
          <p:cNvSpPr/>
          <p:nvPr/>
        </p:nvSpPr>
        <p:spPr>
          <a:xfrm>
            <a:off x="-2761" y="5331920"/>
            <a:ext cx="10610436" cy="1907082"/>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1974" tIns="50987" rIns="101974" bIns="50987" rtlCol="0" anchor="ctr"/>
          <a:lstStyle/>
          <a:p>
            <a:pPr algn="ctr"/>
            <a:endParaRPr lang="en-US"/>
          </a:p>
        </p:txBody>
      </p:sp>
      <p:sp>
        <p:nvSpPr>
          <p:cNvPr id="2" name="Title Placeholder 1"/>
          <p:cNvSpPr>
            <a:spLocks noGrp="1"/>
          </p:cNvSpPr>
          <p:nvPr>
            <p:ph type="title"/>
          </p:nvPr>
        </p:nvSpPr>
        <p:spPr>
          <a:xfrm>
            <a:off x="954691" y="386080"/>
            <a:ext cx="8724813" cy="579120"/>
          </a:xfrm>
          <a:prstGeom prst="rect">
            <a:avLst/>
          </a:prstGeom>
        </p:spPr>
        <p:txBody>
          <a:bodyPr vert="horz" lIns="101974" tIns="50987" rIns="101974" bIns="50987"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954691" y="1161774"/>
            <a:ext cx="8724813" cy="3778730"/>
          </a:xfrm>
          <a:prstGeom prst="rect">
            <a:avLst/>
          </a:prstGeom>
        </p:spPr>
        <p:txBody>
          <a:bodyPr vert="horz" lIns="101974" tIns="50987" rIns="101974" bIns="5098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33369" y="6196584"/>
            <a:ext cx="2524627" cy="212344"/>
          </a:xfrm>
          <a:prstGeom prst="rect">
            <a:avLst/>
          </a:prstGeom>
        </p:spPr>
        <p:txBody>
          <a:bodyPr vert="horz" lIns="101974" tIns="50987" rIns="101974" bIns="50987" rtlCol="0" anchor="ctr"/>
          <a:lstStyle>
            <a:lvl1pPr algn="l">
              <a:defRPr sz="1300">
                <a:solidFill>
                  <a:srgbClr val="FFFFFF"/>
                </a:solidFill>
              </a:defRPr>
            </a:lvl1pPr>
          </a:lstStyle>
          <a:p>
            <a:fld id="{0C7AE47F-FEF5-420C-8E15-5365940BD160}" type="datetimeFigureOut">
              <a:rPr lang="en-US" smtClean="0"/>
              <a:t>4/20/2020</a:t>
            </a:fld>
            <a:endParaRPr lang="en-US"/>
          </a:p>
        </p:txBody>
      </p:sp>
      <p:sp>
        <p:nvSpPr>
          <p:cNvPr id="5" name="Footer Placeholder 4"/>
          <p:cNvSpPr>
            <a:spLocks noGrp="1"/>
          </p:cNvSpPr>
          <p:nvPr>
            <p:ph type="ftr" sz="quarter" idx="3"/>
          </p:nvPr>
        </p:nvSpPr>
        <p:spPr>
          <a:xfrm>
            <a:off x="4080561" y="6634295"/>
            <a:ext cx="5480632" cy="289560"/>
          </a:xfrm>
          <a:prstGeom prst="rect">
            <a:avLst/>
          </a:prstGeom>
        </p:spPr>
        <p:txBody>
          <a:bodyPr vert="horz" lIns="101974" tIns="50987" rIns="101974" bIns="50987" rtlCol="0" anchor="ctr"/>
          <a:lstStyle>
            <a:lvl1pPr algn="r">
              <a:defRPr sz="1100" cap="all" spc="223" baseline="0">
                <a:solidFill>
                  <a:srgbClr val="FFFFFF"/>
                </a:solidFill>
              </a:defRPr>
            </a:lvl1pPr>
          </a:lstStyle>
          <a:p>
            <a:endParaRPr lang="en-US"/>
          </a:p>
        </p:txBody>
      </p:sp>
      <p:sp>
        <p:nvSpPr>
          <p:cNvPr id="6" name="Slide Number Placeholder 5"/>
          <p:cNvSpPr>
            <a:spLocks noGrp="1"/>
          </p:cNvSpPr>
          <p:nvPr>
            <p:ph type="sldNum" sz="quarter" idx="4"/>
          </p:nvPr>
        </p:nvSpPr>
        <p:spPr>
          <a:xfrm>
            <a:off x="9745788" y="6513645"/>
            <a:ext cx="583422" cy="530860"/>
          </a:xfrm>
          <a:prstGeom prst="ellipse">
            <a:avLst/>
          </a:prstGeom>
          <a:ln w="19050">
            <a:solidFill>
              <a:srgbClr val="FFFFFF"/>
            </a:solidFill>
          </a:ln>
        </p:spPr>
        <p:txBody>
          <a:bodyPr vert="horz" lIns="10197" tIns="10197" rIns="10197" bIns="10197" rtlCol="0" anchor="ctr">
            <a:normAutofit/>
          </a:bodyPr>
          <a:lstStyle>
            <a:lvl1pPr algn="ctr">
              <a:defRPr sz="1800">
                <a:solidFill>
                  <a:srgbClr val="FFFFFF"/>
                </a:solidFill>
              </a:defRPr>
            </a:lvl1pPr>
          </a:lstStyle>
          <a:p>
            <a:fld id="{BA81C82D-EAB0-4498-8B8E-8EA2DFB4415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19739" rtl="0" eaLnBrk="1" latinLnBrk="0" hangingPunct="1">
        <a:spcBef>
          <a:spcPct val="0"/>
        </a:spcBef>
        <a:buNone/>
        <a:defRPr sz="3100" kern="1200" cap="all" baseline="0">
          <a:solidFill>
            <a:schemeClr val="tx1"/>
          </a:solidFill>
          <a:latin typeface="+mj-lt"/>
          <a:ea typeface="+mj-ea"/>
          <a:cs typeface="+mj-cs"/>
        </a:defRPr>
      </a:lvl1pPr>
    </p:titleStyle>
    <p:bodyStyle>
      <a:lvl1pPr marL="382402" indent="-382402" algn="l" defTabSz="1019739" rtl="0" eaLnBrk="1" latinLnBrk="0" hangingPunct="1">
        <a:spcBef>
          <a:spcPts val="892"/>
        </a:spcBef>
        <a:buFont typeface="Arial" pitchFamily="34" charset="0"/>
        <a:buNone/>
        <a:defRPr sz="1800" b="1" kern="1200">
          <a:solidFill>
            <a:schemeClr val="tx1"/>
          </a:solidFill>
          <a:latin typeface="+mn-lt"/>
          <a:ea typeface="+mn-ea"/>
          <a:cs typeface="+mn-cs"/>
        </a:defRPr>
      </a:lvl1pPr>
      <a:lvl2pPr marL="193750" indent="-193750" algn="l" defTabSz="1019739" rtl="0" eaLnBrk="1" latinLnBrk="0" hangingPunct="1">
        <a:spcBef>
          <a:spcPts val="335"/>
        </a:spcBef>
        <a:buClr>
          <a:schemeClr val="accent2"/>
        </a:buClr>
        <a:buFont typeface="Wingdings" pitchFamily="2" charset="2"/>
        <a:buChar char="§"/>
        <a:defRPr sz="1800" kern="1200">
          <a:solidFill>
            <a:schemeClr val="tx1"/>
          </a:solidFill>
          <a:latin typeface="+mn-lt"/>
          <a:ea typeface="+mn-ea"/>
          <a:cs typeface="+mn-cs"/>
        </a:defRPr>
      </a:lvl2pPr>
      <a:lvl3pPr marL="448685" indent="-183553" algn="l" defTabSz="1019739" rtl="0" eaLnBrk="1" latinLnBrk="0" hangingPunct="1">
        <a:spcBef>
          <a:spcPts val="335"/>
        </a:spcBef>
        <a:buClr>
          <a:schemeClr val="accent2"/>
        </a:buClr>
        <a:buFont typeface="Wingdings" pitchFamily="2" charset="2"/>
        <a:buChar char="§"/>
        <a:defRPr sz="1800" kern="1200">
          <a:solidFill>
            <a:schemeClr val="tx1"/>
          </a:solidFill>
          <a:latin typeface="+mn-lt"/>
          <a:ea typeface="+mn-ea"/>
          <a:cs typeface="+mn-cs"/>
        </a:defRPr>
      </a:lvl3pPr>
      <a:lvl4pPr marL="703620" indent="-183553" algn="l" defTabSz="1019739" rtl="0" eaLnBrk="1" latinLnBrk="0" hangingPunct="1">
        <a:spcBef>
          <a:spcPts val="335"/>
        </a:spcBef>
        <a:buClr>
          <a:schemeClr val="accent2"/>
        </a:buClr>
        <a:buFont typeface="Wingdings" pitchFamily="2" charset="2"/>
        <a:buChar char="§"/>
        <a:defRPr sz="1800" kern="1200">
          <a:solidFill>
            <a:schemeClr val="tx1"/>
          </a:solidFill>
          <a:latin typeface="+mn-lt"/>
          <a:ea typeface="+mn-ea"/>
          <a:cs typeface="+mn-cs"/>
        </a:defRPr>
      </a:lvl4pPr>
      <a:lvl5pPr marL="958555" indent="-193750" algn="l" defTabSz="1019739" rtl="0" eaLnBrk="1" latinLnBrk="0" hangingPunct="1">
        <a:spcBef>
          <a:spcPts val="335"/>
        </a:spcBef>
        <a:buClr>
          <a:schemeClr val="accent2"/>
        </a:buClr>
        <a:buFont typeface="Wingdings" pitchFamily="2" charset="2"/>
        <a:buChar char="§"/>
        <a:defRPr sz="1800" kern="1200">
          <a:solidFill>
            <a:schemeClr val="tx1"/>
          </a:solidFill>
          <a:latin typeface="+mn-lt"/>
          <a:ea typeface="+mn-ea"/>
          <a:cs typeface="+mn-cs"/>
        </a:defRPr>
      </a:lvl5pPr>
      <a:lvl6pPr marL="1223687" indent="-193750" algn="l" defTabSz="1019739" rtl="0" eaLnBrk="1" latinLnBrk="0" hangingPunct="1">
        <a:spcBef>
          <a:spcPts val="335"/>
        </a:spcBef>
        <a:buClr>
          <a:schemeClr val="accent2"/>
        </a:buClr>
        <a:buFont typeface="Wingdings" pitchFamily="2" charset="2"/>
        <a:buChar char="§"/>
        <a:defRPr sz="1600" kern="1200">
          <a:solidFill>
            <a:schemeClr val="tx1"/>
          </a:solidFill>
          <a:latin typeface="+mn-lt"/>
          <a:ea typeface="+mn-ea"/>
          <a:cs typeface="+mn-cs"/>
        </a:defRPr>
      </a:lvl6pPr>
      <a:lvl7pPr marL="1509214" indent="-183553" algn="l" defTabSz="1019739" rtl="0" eaLnBrk="1" latinLnBrk="0" hangingPunct="1">
        <a:spcBef>
          <a:spcPts val="335"/>
        </a:spcBef>
        <a:buClr>
          <a:schemeClr val="accent2"/>
        </a:buClr>
        <a:buFont typeface="Wingdings" pitchFamily="2" charset="2"/>
        <a:buChar char="§"/>
        <a:defRPr sz="1600" kern="1200">
          <a:solidFill>
            <a:schemeClr val="tx1"/>
          </a:solidFill>
          <a:latin typeface="+mn-lt"/>
          <a:ea typeface="+mn-ea"/>
          <a:cs typeface="+mn-cs"/>
        </a:defRPr>
      </a:lvl7pPr>
      <a:lvl8pPr marL="1764148" indent="-183553" algn="l" defTabSz="1019739" rtl="0" eaLnBrk="1" latinLnBrk="0" hangingPunct="1">
        <a:spcBef>
          <a:spcPts val="335"/>
        </a:spcBef>
        <a:buClr>
          <a:schemeClr val="accent2"/>
        </a:buClr>
        <a:buFont typeface="Wingdings" pitchFamily="2" charset="2"/>
        <a:buChar char="§"/>
        <a:defRPr sz="1600" kern="1200">
          <a:solidFill>
            <a:schemeClr val="tx1"/>
          </a:solidFill>
          <a:latin typeface="+mn-lt"/>
          <a:ea typeface="+mn-ea"/>
          <a:cs typeface="+mn-cs"/>
        </a:defRPr>
      </a:lvl8pPr>
      <a:lvl9pPr marL="1998688" indent="-183553" algn="l" defTabSz="1019739" rtl="0" eaLnBrk="1" latinLnBrk="0" hangingPunct="1">
        <a:spcBef>
          <a:spcPts val="335"/>
        </a:spcBef>
        <a:buClr>
          <a:schemeClr val="accent2"/>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1019739" rtl="0" eaLnBrk="1" latinLnBrk="0" hangingPunct="1">
        <a:defRPr sz="2000" kern="1200">
          <a:solidFill>
            <a:schemeClr val="tx1"/>
          </a:solidFill>
          <a:latin typeface="+mn-lt"/>
          <a:ea typeface="+mn-ea"/>
          <a:cs typeface="+mn-cs"/>
        </a:defRPr>
      </a:lvl1pPr>
      <a:lvl2pPr marL="509869" algn="l" defTabSz="1019739" rtl="0" eaLnBrk="1" latinLnBrk="0" hangingPunct="1">
        <a:defRPr sz="2000" kern="1200">
          <a:solidFill>
            <a:schemeClr val="tx1"/>
          </a:solidFill>
          <a:latin typeface="+mn-lt"/>
          <a:ea typeface="+mn-ea"/>
          <a:cs typeface="+mn-cs"/>
        </a:defRPr>
      </a:lvl2pPr>
      <a:lvl3pPr marL="1019739" algn="l" defTabSz="1019739" rtl="0" eaLnBrk="1" latinLnBrk="0" hangingPunct="1">
        <a:defRPr sz="2000" kern="1200">
          <a:solidFill>
            <a:schemeClr val="tx1"/>
          </a:solidFill>
          <a:latin typeface="+mn-lt"/>
          <a:ea typeface="+mn-ea"/>
          <a:cs typeface="+mn-cs"/>
        </a:defRPr>
      </a:lvl3pPr>
      <a:lvl4pPr marL="1529608" algn="l" defTabSz="1019739" rtl="0" eaLnBrk="1" latinLnBrk="0" hangingPunct="1">
        <a:defRPr sz="2000" kern="1200">
          <a:solidFill>
            <a:schemeClr val="tx1"/>
          </a:solidFill>
          <a:latin typeface="+mn-lt"/>
          <a:ea typeface="+mn-ea"/>
          <a:cs typeface="+mn-cs"/>
        </a:defRPr>
      </a:lvl4pPr>
      <a:lvl5pPr marL="2039478" algn="l" defTabSz="1019739" rtl="0" eaLnBrk="1" latinLnBrk="0" hangingPunct="1">
        <a:defRPr sz="2000" kern="1200">
          <a:solidFill>
            <a:schemeClr val="tx1"/>
          </a:solidFill>
          <a:latin typeface="+mn-lt"/>
          <a:ea typeface="+mn-ea"/>
          <a:cs typeface="+mn-cs"/>
        </a:defRPr>
      </a:lvl5pPr>
      <a:lvl6pPr marL="2549347" algn="l" defTabSz="1019739" rtl="0" eaLnBrk="1" latinLnBrk="0" hangingPunct="1">
        <a:defRPr sz="2000" kern="1200">
          <a:solidFill>
            <a:schemeClr val="tx1"/>
          </a:solidFill>
          <a:latin typeface="+mn-lt"/>
          <a:ea typeface="+mn-ea"/>
          <a:cs typeface="+mn-cs"/>
        </a:defRPr>
      </a:lvl6pPr>
      <a:lvl7pPr marL="3059217" algn="l" defTabSz="1019739" rtl="0" eaLnBrk="1" latinLnBrk="0" hangingPunct="1">
        <a:defRPr sz="2000" kern="1200">
          <a:solidFill>
            <a:schemeClr val="tx1"/>
          </a:solidFill>
          <a:latin typeface="+mn-lt"/>
          <a:ea typeface="+mn-ea"/>
          <a:cs typeface="+mn-cs"/>
        </a:defRPr>
      </a:lvl7pPr>
      <a:lvl8pPr marL="3569086" algn="l" defTabSz="1019739" rtl="0" eaLnBrk="1" latinLnBrk="0" hangingPunct="1">
        <a:defRPr sz="2000" kern="1200">
          <a:solidFill>
            <a:schemeClr val="tx1"/>
          </a:solidFill>
          <a:latin typeface="+mn-lt"/>
          <a:ea typeface="+mn-ea"/>
          <a:cs typeface="+mn-cs"/>
        </a:defRPr>
      </a:lvl8pPr>
      <a:lvl9pPr marL="4078956" algn="l" defTabSz="1019739"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4.png"/><Relationship Id="rId5" Type="http://schemas.openxmlformats.org/officeDocument/2006/relationships/image" Target="../media/image3.tmp"/><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8.tmp"/><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4.png"/><Relationship Id="rId5" Type="http://schemas.openxmlformats.org/officeDocument/2006/relationships/image" Target="../media/image3.tmp"/><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4.png"/><Relationship Id="rId5" Type="http://schemas.openxmlformats.org/officeDocument/2006/relationships/image" Target="../media/image3.tmp"/><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4.png"/><Relationship Id="rId5" Type="http://schemas.openxmlformats.org/officeDocument/2006/relationships/image" Target="../media/image3.tmp"/><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4.png"/><Relationship Id="rId5" Type="http://schemas.openxmlformats.org/officeDocument/2006/relationships/image" Target="../media/image3.tmp"/><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6.tmp"/><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4.png"/><Relationship Id="rId5" Type="http://schemas.openxmlformats.org/officeDocument/2006/relationships/image" Target="../media/image3.tmp"/><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7.tmp"/><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4.png"/><Relationship Id="rId5" Type="http://schemas.openxmlformats.org/officeDocument/2006/relationships/image" Target="../media/image3.tmp"/><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4.png"/><Relationship Id="rId5" Type="http://schemas.openxmlformats.org/officeDocument/2006/relationships/image" Target="../media/image3.tmp"/><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4.png"/><Relationship Id="rId5" Type="http://schemas.openxmlformats.org/officeDocument/2006/relationships/image" Target="../media/image3.tmp"/><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351837" y="114301"/>
            <a:ext cx="2133600" cy="6858001"/>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fa-IR" dirty="0">
              <a:solidFill>
                <a:schemeClr val="tx1"/>
              </a:solidFill>
              <a:cs typeface="B Baran" panose="00000400000000000000" pitchFamily="2" charset="-78"/>
            </a:endParaRPr>
          </a:p>
          <a:p>
            <a:pPr algn="ctr" rtl="1"/>
            <a:endParaRPr lang="fa-IR" sz="2400" dirty="0" smtClean="0">
              <a:solidFill>
                <a:schemeClr val="tx1"/>
              </a:solidFill>
              <a:cs typeface="B Baran" panose="00000400000000000000" pitchFamily="2" charset="-78"/>
            </a:endParaRPr>
          </a:p>
          <a:p>
            <a:pPr algn="ctr" rtl="1"/>
            <a:r>
              <a:rPr lang="fa-IR" dirty="0" smtClean="0">
                <a:solidFill>
                  <a:schemeClr val="tx1"/>
                </a:solidFill>
                <a:cs typeface="B Baran" panose="00000400000000000000" pitchFamily="2" charset="-78"/>
              </a:rPr>
              <a:t>پردیس شهید رجایی</a:t>
            </a:r>
          </a:p>
          <a:p>
            <a:pPr algn="ctr" rtl="1"/>
            <a:r>
              <a:rPr lang="fa-IR" dirty="0" smtClean="0">
                <a:solidFill>
                  <a:schemeClr val="tx1"/>
                </a:solidFill>
                <a:cs typeface="B Baran" panose="00000400000000000000" pitchFamily="2" charset="-78"/>
              </a:rPr>
              <a:t>ارومیه</a:t>
            </a:r>
          </a:p>
          <a:p>
            <a:pPr algn="ctr" rtl="1"/>
            <a:endParaRPr lang="fa-IR" dirty="0">
              <a:solidFill>
                <a:schemeClr val="tx1"/>
              </a:solidFill>
              <a:cs typeface="B Baran" panose="00000400000000000000" pitchFamily="2" charset="-78"/>
            </a:endParaRPr>
          </a:p>
          <a:p>
            <a:pPr algn="ctr" rtl="1"/>
            <a:r>
              <a:rPr lang="fa-IR" dirty="0" smtClean="0">
                <a:solidFill>
                  <a:schemeClr val="tx1"/>
                </a:solidFill>
                <a:cs typeface="B Titr" panose="00000700000000000000" pitchFamily="2" charset="-78"/>
              </a:rPr>
              <a:t>درس :</a:t>
            </a:r>
          </a:p>
          <a:p>
            <a:pPr algn="ctr" rtl="1"/>
            <a:r>
              <a:rPr lang="fa-IR" sz="2400" dirty="0">
                <a:solidFill>
                  <a:schemeClr val="tx1"/>
                </a:solidFill>
                <a:cs typeface="B Baran" panose="00000400000000000000" pitchFamily="2" charset="-78"/>
              </a:rPr>
              <a:t>ارزشیابی </a:t>
            </a:r>
            <a:r>
              <a:rPr lang="fa-IR" sz="2400" dirty="0" smtClean="0">
                <a:solidFill>
                  <a:schemeClr val="tx1"/>
                </a:solidFill>
                <a:cs typeface="B Baran" panose="00000400000000000000" pitchFamily="2" charset="-78"/>
              </a:rPr>
              <a:t>کیفی - توصیفی</a:t>
            </a:r>
            <a:endParaRPr lang="fa-IR" sz="2400" dirty="0">
              <a:solidFill>
                <a:schemeClr val="tx1"/>
              </a:solidFill>
              <a:cs typeface="B Baran" panose="00000400000000000000" pitchFamily="2" charset="-78"/>
            </a:endParaRPr>
          </a:p>
          <a:p>
            <a:pPr algn="ctr" rtl="1"/>
            <a:endParaRPr lang="fa-IR" dirty="0">
              <a:solidFill>
                <a:schemeClr val="tx1"/>
              </a:solidFill>
              <a:cs typeface="B Baran" panose="00000400000000000000" pitchFamily="2" charset="-78"/>
            </a:endParaRPr>
          </a:p>
          <a:p>
            <a:pPr algn="ctr" rtl="1"/>
            <a:r>
              <a:rPr lang="fa-IR" dirty="0">
                <a:solidFill>
                  <a:schemeClr val="tx1"/>
                </a:solidFill>
                <a:cs typeface="B Titr" panose="00000700000000000000" pitchFamily="2" charset="-78"/>
              </a:rPr>
              <a:t>مدرس:</a:t>
            </a:r>
          </a:p>
          <a:p>
            <a:pPr algn="ctr" rtl="1"/>
            <a:r>
              <a:rPr lang="fa-IR" sz="2400" dirty="0">
                <a:solidFill>
                  <a:schemeClr val="tx1"/>
                </a:solidFill>
                <a:cs typeface="B Zar" panose="00000400000000000000" pitchFamily="2" charset="-78"/>
              </a:rPr>
              <a:t>دکتر زین العابدین درویشی</a:t>
            </a:r>
          </a:p>
          <a:p>
            <a:pPr algn="ctr" rtl="1"/>
            <a:endParaRPr lang="fa-IR" dirty="0">
              <a:solidFill>
                <a:schemeClr val="tx1"/>
              </a:solidFill>
              <a:cs typeface="B Baran" panose="00000400000000000000" pitchFamily="2" charset="-78"/>
            </a:endParaRPr>
          </a:p>
        </p:txBody>
      </p:sp>
      <p:pic>
        <p:nvPicPr>
          <p:cNvPr id="7" name="Picture 6" descr="Screen Clipping"/>
          <p:cNvPicPr>
            <a:picLocks noChangeAspect="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8504238" y="419100"/>
            <a:ext cx="1752600" cy="1524000"/>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2837" y="5600700"/>
            <a:ext cx="1371600" cy="1066800"/>
          </a:xfrm>
          <a:prstGeom prst="rect">
            <a:avLst/>
          </a:prstGeom>
          <a:noFill/>
          <a:ln w="9525">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808037" y="419100"/>
            <a:ext cx="6858000" cy="1143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altLang="en-US" sz="3200" dirty="0" smtClean="0">
                <a:solidFill>
                  <a:srgbClr val="FF0000"/>
                </a:solidFill>
                <a:cs typeface="B Titr" panose="00000700000000000000" pitchFamily="2" charset="-78"/>
              </a:rPr>
              <a:t>ابزار پرسیدن</a:t>
            </a:r>
            <a:endParaRPr lang="en-US" sz="3200" dirty="0">
              <a:solidFill>
                <a:srgbClr val="002060"/>
              </a:solidFill>
              <a:cs typeface="B Titr" panose="00000700000000000000" pitchFamily="2" charset="-78"/>
            </a:endParaRPr>
          </a:p>
        </p:txBody>
      </p:sp>
      <p:sp>
        <p:nvSpPr>
          <p:cNvPr id="10" name="Rounded Rectangle 9"/>
          <p:cNvSpPr/>
          <p:nvPr/>
        </p:nvSpPr>
        <p:spPr>
          <a:xfrm>
            <a:off x="198437" y="1803400"/>
            <a:ext cx="8077200" cy="5029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rtl="1">
              <a:lnSpc>
                <a:spcPct val="150000"/>
              </a:lnSpc>
              <a:buClr>
                <a:srgbClr val="FFFF00"/>
              </a:buClr>
              <a:buFont typeface="Wingdings" panose="05000000000000000000" pitchFamily="2" charset="2"/>
              <a:buChar char="v"/>
            </a:pPr>
            <a:r>
              <a:rPr lang="ar-SA" altLang="en-US" sz="2400" b="1" dirty="0">
                <a:solidFill>
                  <a:schemeClr val="tx1"/>
                </a:solidFill>
                <a:cs typeface="B Nazanin" panose="00000400000000000000" pitchFamily="2" charset="-78"/>
              </a:rPr>
              <a:t>گفت وگو و يا پرسيدن، روشي براي ايجاد حلقه‌ي بازخوردِ مستمر و پوياست که موجب توسعه‌ي شناخت معلّم از ميزان و نحوه‌ي درک و فهم  دانش‌آموز از مفاهيم و موضوعات يادگرفته شده است. معلّم در اين ميان، دانش‌آموز را به صورت غير مستقيم ارزش‌يابي مي‌کند. هر پرسش معلّم كه از پي پاسخ  دانش‌آموز مطرح مي‌شود دانش‌آموزان را به سمت درک وسيع‌تر موضوع و مفهوم سوق مي‌دهد و اين راهي است كه مي‌توان با آن پيشرفت  دانش‌آموز را </a:t>
            </a:r>
            <a:r>
              <a:rPr lang="ar-SA" altLang="en-US" sz="2400" b="1" dirty="0" smtClean="0">
                <a:solidFill>
                  <a:schemeClr val="tx1"/>
                </a:solidFill>
                <a:cs typeface="B Nazanin" panose="00000400000000000000" pitchFamily="2" charset="-78"/>
              </a:rPr>
              <a:t>ارزش</a:t>
            </a:r>
            <a:r>
              <a:rPr lang="fa-IR" altLang="en-US" sz="2400" b="1" dirty="0" smtClean="0">
                <a:solidFill>
                  <a:schemeClr val="tx1"/>
                </a:solidFill>
                <a:cs typeface="B Nazanin" panose="00000400000000000000" pitchFamily="2" charset="-78"/>
              </a:rPr>
              <a:t>ی</a:t>
            </a:r>
            <a:r>
              <a:rPr lang="ar-SA" altLang="en-US" sz="2400" b="1" dirty="0" smtClean="0">
                <a:solidFill>
                  <a:schemeClr val="tx1"/>
                </a:solidFill>
                <a:cs typeface="B Nazanin" panose="00000400000000000000" pitchFamily="2" charset="-78"/>
              </a:rPr>
              <a:t>ابي </a:t>
            </a:r>
            <a:r>
              <a:rPr lang="ar-SA" altLang="en-US" sz="2400" b="1" dirty="0">
                <a:solidFill>
                  <a:schemeClr val="tx1"/>
                </a:solidFill>
                <a:cs typeface="B Nazanin" panose="00000400000000000000" pitchFamily="2" charset="-78"/>
              </a:rPr>
              <a:t>نمود. </a:t>
            </a:r>
          </a:p>
          <a:p>
            <a:pPr algn="ctr" rtl="1"/>
            <a:r>
              <a:rPr lang="fa-IR" sz="1400" b="1" dirty="0" smtClean="0">
                <a:solidFill>
                  <a:schemeClr val="accent2">
                    <a:lumMod val="75000"/>
                  </a:schemeClr>
                </a:solidFill>
                <a:latin typeface="Constantia"/>
                <a:ea typeface="+mn-ea"/>
                <a:cs typeface="2  Titr" pitchFamily="2" charset="-78"/>
              </a:rPr>
              <a:t/>
            </a:r>
            <a:br>
              <a:rPr lang="fa-IR" sz="1400" b="1" dirty="0" smtClean="0">
                <a:solidFill>
                  <a:schemeClr val="accent2">
                    <a:lumMod val="75000"/>
                  </a:schemeClr>
                </a:solidFill>
                <a:latin typeface="Constantia"/>
                <a:ea typeface="+mn-ea"/>
                <a:cs typeface="2  Titr" pitchFamily="2" charset="-78"/>
              </a:rPr>
            </a:br>
            <a:endParaRPr lang="fa-IR" dirty="0">
              <a:solidFill>
                <a:schemeClr val="tx1"/>
              </a:solidFill>
              <a:latin typeface="Arial" panose="020B0604020202020204" pitchFamily="34" charset="0"/>
              <a:cs typeface="Arial" panose="020B0604020202020204" pitchFamily="34" charset="0"/>
            </a:endParaRPr>
          </a:p>
          <a:p>
            <a:pPr algn="ctr" rtl="1"/>
            <a:endParaRPr lang="en-US" dirty="0">
              <a:solidFill>
                <a:schemeClr val="tx1"/>
              </a:solidFill>
              <a:latin typeface="Arial" panose="020B0604020202020204" pitchFamily="34" charset="0"/>
              <a:cs typeface="Arial" panose="020B0604020202020204" pitchFamily="34" charset="0"/>
            </a:endParaRPr>
          </a:p>
        </p:txBody>
      </p:sp>
      <p:pic>
        <p:nvPicPr>
          <p:cNvPr id="2" name="توصیفی4.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017837" y="5829300"/>
            <a:ext cx="609600" cy="609600"/>
          </a:xfrm>
          <a:prstGeom prst="rect">
            <a:avLst/>
          </a:prstGeom>
        </p:spPr>
      </p:pic>
    </p:spTree>
    <p:extLst>
      <p:ext uri="{BB962C8B-B14F-4D97-AF65-F5344CB8AC3E}">
        <p14:creationId xmlns:p14="http://schemas.microsoft.com/office/powerpoint/2010/main" val="7202891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48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351837" y="114301"/>
            <a:ext cx="2133600" cy="6858001"/>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fa-IR" dirty="0">
              <a:solidFill>
                <a:schemeClr val="tx1"/>
              </a:solidFill>
              <a:cs typeface="B Baran" panose="00000400000000000000" pitchFamily="2" charset="-78"/>
            </a:endParaRPr>
          </a:p>
          <a:p>
            <a:pPr algn="ctr" rtl="1"/>
            <a:endParaRPr lang="fa-IR" sz="2400" dirty="0" smtClean="0">
              <a:solidFill>
                <a:schemeClr val="tx1"/>
              </a:solidFill>
              <a:cs typeface="B Baran" panose="00000400000000000000" pitchFamily="2" charset="-78"/>
            </a:endParaRPr>
          </a:p>
          <a:p>
            <a:pPr algn="ctr" rtl="1"/>
            <a:r>
              <a:rPr lang="fa-IR" dirty="0" smtClean="0">
                <a:solidFill>
                  <a:schemeClr val="tx1"/>
                </a:solidFill>
                <a:cs typeface="B Baran" panose="00000400000000000000" pitchFamily="2" charset="-78"/>
              </a:rPr>
              <a:t>پردیس </a:t>
            </a:r>
            <a:r>
              <a:rPr lang="fa-IR" dirty="0">
                <a:solidFill>
                  <a:schemeClr val="tx1"/>
                </a:solidFill>
                <a:cs typeface="B Baran" panose="00000400000000000000" pitchFamily="2" charset="-78"/>
              </a:rPr>
              <a:t>شهید رجایی</a:t>
            </a:r>
          </a:p>
          <a:p>
            <a:pPr algn="ctr" rtl="1"/>
            <a:r>
              <a:rPr lang="fa-IR" dirty="0" smtClean="0">
                <a:solidFill>
                  <a:schemeClr val="tx1"/>
                </a:solidFill>
                <a:cs typeface="B Baran" panose="00000400000000000000" pitchFamily="2" charset="-78"/>
              </a:rPr>
              <a:t>ارومیه</a:t>
            </a:r>
          </a:p>
          <a:p>
            <a:pPr algn="ctr" rtl="1"/>
            <a:endParaRPr lang="fa-IR" dirty="0">
              <a:solidFill>
                <a:schemeClr val="tx1"/>
              </a:solidFill>
              <a:cs typeface="B Baran" panose="00000400000000000000" pitchFamily="2" charset="-78"/>
            </a:endParaRPr>
          </a:p>
          <a:p>
            <a:pPr algn="ctr" rtl="1"/>
            <a:r>
              <a:rPr lang="fa-IR" dirty="0" smtClean="0">
                <a:solidFill>
                  <a:schemeClr val="tx1"/>
                </a:solidFill>
                <a:cs typeface="B Titr" panose="00000700000000000000" pitchFamily="2" charset="-78"/>
              </a:rPr>
              <a:t>درس :</a:t>
            </a:r>
          </a:p>
          <a:p>
            <a:pPr algn="ctr" rtl="1"/>
            <a:r>
              <a:rPr lang="fa-IR" sz="2400" dirty="0">
                <a:solidFill>
                  <a:schemeClr val="tx1"/>
                </a:solidFill>
                <a:cs typeface="B Baran" panose="00000400000000000000" pitchFamily="2" charset="-78"/>
              </a:rPr>
              <a:t>ارزشیابی </a:t>
            </a:r>
            <a:r>
              <a:rPr lang="fa-IR" sz="2400" dirty="0" smtClean="0">
                <a:solidFill>
                  <a:schemeClr val="tx1"/>
                </a:solidFill>
                <a:cs typeface="B Baran" panose="00000400000000000000" pitchFamily="2" charset="-78"/>
              </a:rPr>
              <a:t>کیفی - توصیفی</a:t>
            </a:r>
            <a:endParaRPr lang="fa-IR" sz="2400" dirty="0">
              <a:solidFill>
                <a:schemeClr val="tx1"/>
              </a:solidFill>
              <a:cs typeface="B Baran" panose="00000400000000000000" pitchFamily="2" charset="-78"/>
            </a:endParaRPr>
          </a:p>
          <a:p>
            <a:pPr algn="ctr" rtl="1"/>
            <a:endParaRPr lang="fa-IR" dirty="0">
              <a:solidFill>
                <a:schemeClr val="tx1"/>
              </a:solidFill>
              <a:cs typeface="B Baran" panose="00000400000000000000" pitchFamily="2" charset="-78"/>
            </a:endParaRPr>
          </a:p>
          <a:p>
            <a:pPr algn="ctr" rtl="1"/>
            <a:r>
              <a:rPr lang="fa-IR" dirty="0">
                <a:solidFill>
                  <a:schemeClr val="tx1"/>
                </a:solidFill>
                <a:cs typeface="B Titr" panose="00000700000000000000" pitchFamily="2" charset="-78"/>
              </a:rPr>
              <a:t>مدرس:</a:t>
            </a:r>
          </a:p>
          <a:p>
            <a:pPr algn="ctr" rtl="1"/>
            <a:r>
              <a:rPr lang="fa-IR" sz="2400" dirty="0">
                <a:solidFill>
                  <a:schemeClr val="tx1"/>
                </a:solidFill>
                <a:cs typeface="B Zar" panose="00000400000000000000" pitchFamily="2" charset="-78"/>
              </a:rPr>
              <a:t>دکتر زین العابدین درویشی</a:t>
            </a:r>
          </a:p>
          <a:p>
            <a:pPr algn="ctr" rtl="1"/>
            <a:endParaRPr lang="fa-IR" dirty="0">
              <a:solidFill>
                <a:schemeClr val="tx1"/>
              </a:solidFill>
              <a:cs typeface="B Baran" panose="00000400000000000000" pitchFamily="2" charset="-78"/>
            </a:endParaRPr>
          </a:p>
        </p:txBody>
      </p:sp>
      <p:pic>
        <p:nvPicPr>
          <p:cNvPr id="7" name="Picture 6" descr="Screen Clipping"/>
          <p:cNvPicPr>
            <a:picLocks noChangeAspect="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8504238" y="419100"/>
            <a:ext cx="1752600" cy="1524000"/>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2837" y="5600700"/>
            <a:ext cx="1371600" cy="1066800"/>
          </a:xfrm>
          <a:prstGeom prst="rect">
            <a:avLst/>
          </a:prstGeom>
          <a:noFill/>
          <a:ln w="9525">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465137" y="419100"/>
            <a:ext cx="7581900" cy="762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sz="3600" dirty="0">
                <a:solidFill>
                  <a:srgbClr val="C00000"/>
                </a:solidFill>
                <a:cs typeface="B Titr" panose="00000700000000000000" pitchFamily="2" charset="-78"/>
              </a:rPr>
              <a:t>يک </a:t>
            </a:r>
            <a:r>
              <a:rPr lang="fa-IR" sz="3600" dirty="0" smtClean="0">
                <a:solidFill>
                  <a:srgbClr val="C00000"/>
                </a:solidFill>
                <a:cs typeface="B Titr" panose="00000700000000000000" pitchFamily="2" charset="-78"/>
              </a:rPr>
              <a:t>فعاليت واقعه نگاری</a:t>
            </a:r>
            <a:endParaRPr lang="fa-IR" sz="3600" dirty="0">
              <a:solidFill>
                <a:srgbClr val="C00000"/>
              </a:solidFill>
              <a:cs typeface="B Titr" panose="00000700000000000000" pitchFamily="2" charset="-78"/>
            </a:endParaRPr>
          </a:p>
        </p:txBody>
      </p:sp>
      <p:sp>
        <p:nvSpPr>
          <p:cNvPr id="10" name="Rounded Rectangle 9"/>
          <p:cNvSpPr/>
          <p:nvPr/>
        </p:nvSpPr>
        <p:spPr>
          <a:xfrm>
            <a:off x="122237" y="1257300"/>
            <a:ext cx="8039100" cy="5562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rtl="1">
              <a:buFont typeface="Wingdings" panose="05000000000000000000" pitchFamily="2" charset="2"/>
              <a:buChar char="ü"/>
            </a:pPr>
            <a:r>
              <a:rPr lang="fa-IR" sz="2800" dirty="0" smtClean="0">
                <a:solidFill>
                  <a:schemeClr val="tx1"/>
                </a:solidFill>
                <a:latin typeface="Arial" panose="020B0604020202020204" pitchFamily="34" charset="0"/>
                <a:cs typeface="B Nazanin" panose="00000400000000000000" pitchFamily="2" charset="-78"/>
              </a:rPr>
              <a:t>از </a:t>
            </a:r>
            <a:r>
              <a:rPr lang="fa-IR" sz="2800" dirty="0">
                <a:solidFill>
                  <a:schemeClr val="tx1"/>
                </a:solidFill>
                <a:latin typeface="Arial" panose="020B0604020202020204" pitchFamily="34" charset="0"/>
                <a:cs typeface="B Nazanin" panose="00000400000000000000" pitchFamily="2" charset="-78"/>
              </a:rPr>
              <a:t>این تصویر که در آن حامد دانش آموز کلاس دوم در حال تولید کاردستی با همکاری دوستانش می باشد یک گزارش تهیه </a:t>
            </a:r>
            <a:r>
              <a:rPr lang="fa-IR" sz="2800" dirty="0" smtClean="0">
                <a:solidFill>
                  <a:schemeClr val="tx1"/>
                </a:solidFill>
                <a:latin typeface="Arial" panose="020B0604020202020204" pitchFamily="34" charset="0"/>
                <a:cs typeface="B Nazanin" panose="00000400000000000000" pitchFamily="2" charset="-78"/>
              </a:rPr>
              <a:t>نمائید.</a:t>
            </a:r>
          </a:p>
          <a:p>
            <a:pPr algn="just" rtl="1">
              <a:lnSpc>
                <a:spcPct val="150000"/>
              </a:lnSpc>
            </a:pPr>
            <a:endParaRPr lang="fa-IR" sz="2800" dirty="0" smtClean="0">
              <a:solidFill>
                <a:schemeClr val="tx1"/>
              </a:solidFill>
              <a:latin typeface="Arial" panose="020B0604020202020204" pitchFamily="34" charset="0"/>
              <a:cs typeface="B Nazanin" panose="00000400000000000000" pitchFamily="2" charset="-78"/>
            </a:endParaRPr>
          </a:p>
          <a:p>
            <a:pPr algn="just" rtl="1">
              <a:lnSpc>
                <a:spcPct val="150000"/>
              </a:lnSpc>
            </a:pPr>
            <a:endParaRPr lang="fa-IR" sz="2800" dirty="0">
              <a:solidFill>
                <a:schemeClr val="tx1"/>
              </a:solidFill>
              <a:latin typeface="Arial" panose="020B0604020202020204" pitchFamily="34" charset="0"/>
              <a:cs typeface="B Nazanin" panose="00000400000000000000" pitchFamily="2" charset="-78"/>
            </a:endParaRPr>
          </a:p>
          <a:p>
            <a:pPr marL="457200" indent="-457200" algn="just" rtl="1">
              <a:lnSpc>
                <a:spcPct val="150000"/>
              </a:lnSpc>
              <a:buFont typeface="Wingdings" panose="05000000000000000000" pitchFamily="2" charset="2"/>
              <a:buChar char="ü"/>
            </a:pPr>
            <a:endParaRPr lang="fa-IR" sz="2800" dirty="0" smtClean="0">
              <a:solidFill>
                <a:schemeClr val="tx1"/>
              </a:solidFill>
              <a:latin typeface="Arial" panose="020B0604020202020204" pitchFamily="34" charset="0"/>
              <a:cs typeface="B Nazanin" panose="00000400000000000000" pitchFamily="2" charset="-78"/>
            </a:endParaRPr>
          </a:p>
          <a:p>
            <a:pPr marL="457200" indent="-457200" algn="just" rtl="1">
              <a:lnSpc>
                <a:spcPct val="150000"/>
              </a:lnSpc>
              <a:buFont typeface="Wingdings" panose="05000000000000000000" pitchFamily="2" charset="2"/>
              <a:buChar char="ü"/>
            </a:pPr>
            <a:endParaRPr lang="fa-IR" sz="2800" dirty="0">
              <a:solidFill>
                <a:schemeClr val="tx1"/>
              </a:solidFill>
              <a:latin typeface="Arial" panose="020B0604020202020204" pitchFamily="34" charset="0"/>
              <a:cs typeface="B Nazanin" panose="00000400000000000000" pitchFamily="2" charset="-78"/>
            </a:endParaRPr>
          </a:p>
          <a:p>
            <a:pPr marL="457200" indent="-457200" algn="just" rtl="1">
              <a:lnSpc>
                <a:spcPct val="150000"/>
              </a:lnSpc>
              <a:buFont typeface="Wingdings" panose="05000000000000000000" pitchFamily="2" charset="2"/>
              <a:buChar char="ü"/>
            </a:pPr>
            <a:endParaRPr lang="fa-IR" sz="2800" dirty="0" smtClean="0">
              <a:solidFill>
                <a:schemeClr val="tx1"/>
              </a:solidFill>
              <a:latin typeface="Arial" panose="020B0604020202020204" pitchFamily="34" charset="0"/>
              <a:cs typeface="B Nazanin" panose="00000400000000000000" pitchFamily="2" charset="-78"/>
            </a:endParaRPr>
          </a:p>
          <a:p>
            <a:pPr algn="just" rtl="1">
              <a:lnSpc>
                <a:spcPct val="150000"/>
              </a:lnSpc>
            </a:pPr>
            <a:endParaRPr lang="fa-IR" dirty="0">
              <a:solidFill>
                <a:schemeClr val="tx1"/>
              </a:solidFill>
              <a:latin typeface="Arial" panose="020B0604020202020204" pitchFamily="34" charset="0"/>
              <a:cs typeface="Arial" panose="020B0604020202020204" pitchFamily="34" charset="0"/>
            </a:endParaRPr>
          </a:p>
        </p:txBody>
      </p:sp>
      <p:pic>
        <p:nvPicPr>
          <p:cNvPr id="2" name="Picture 1"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0855" y="2628900"/>
            <a:ext cx="6115531" cy="3781783"/>
          </a:xfrm>
          <a:prstGeom prst="rect">
            <a:avLst/>
          </a:prstGeom>
        </p:spPr>
      </p:pic>
      <p:pic>
        <p:nvPicPr>
          <p:cNvPr id="3" name="توصیفی9.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686463" y="4031392"/>
            <a:ext cx="609600" cy="609600"/>
          </a:xfrm>
          <a:prstGeom prst="rect">
            <a:avLst/>
          </a:prstGeom>
        </p:spPr>
      </p:pic>
    </p:spTree>
    <p:extLst>
      <p:ext uri="{BB962C8B-B14F-4D97-AF65-F5344CB8AC3E}">
        <p14:creationId xmlns:p14="http://schemas.microsoft.com/office/powerpoint/2010/main" val="2827755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5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351837" y="114301"/>
            <a:ext cx="2133600" cy="6858001"/>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fa-IR" dirty="0">
              <a:solidFill>
                <a:schemeClr val="tx1"/>
              </a:solidFill>
              <a:cs typeface="B Baran" panose="00000400000000000000" pitchFamily="2" charset="-78"/>
            </a:endParaRPr>
          </a:p>
          <a:p>
            <a:pPr algn="ctr" rtl="1"/>
            <a:endParaRPr lang="fa-IR" sz="2400" dirty="0" smtClean="0">
              <a:solidFill>
                <a:schemeClr val="tx1"/>
              </a:solidFill>
              <a:cs typeface="B Baran" panose="00000400000000000000" pitchFamily="2" charset="-78"/>
            </a:endParaRPr>
          </a:p>
          <a:p>
            <a:pPr algn="ctr" rtl="1"/>
            <a:r>
              <a:rPr lang="fa-IR" dirty="0" smtClean="0">
                <a:solidFill>
                  <a:schemeClr val="tx1"/>
                </a:solidFill>
                <a:cs typeface="B Baran" panose="00000400000000000000" pitchFamily="2" charset="-78"/>
              </a:rPr>
              <a:t>پردیس </a:t>
            </a:r>
            <a:r>
              <a:rPr lang="fa-IR" dirty="0">
                <a:solidFill>
                  <a:schemeClr val="tx1"/>
                </a:solidFill>
                <a:cs typeface="B Baran" panose="00000400000000000000" pitchFamily="2" charset="-78"/>
              </a:rPr>
              <a:t>شهید رجایی</a:t>
            </a:r>
          </a:p>
          <a:p>
            <a:pPr algn="ctr" rtl="1"/>
            <a:r>
              <a:rPr lang="fa-IR" dirty="0" smtClean="0">
                <a:solidFill>
                  <a:schemeClr val="tx1"/>
                </a:solidFill>
                <a:cs typeface="B Baran" panose="00000400000000000000" pitchFamily="2" charset="-78"/>
              </a:rPr>
              <a:t>ارومیه</a:t>
            </a:r>
          </a:p>
          <a:p>
            <a:pPr algn="ctr" rtl="1"/>
            <a:endParaRPr lang="fa-IR" dirty="0">
              <a:solidFill>
                <a:schemeClr val="tx1"/>
              </a:solidFill>
              <a:cs typeface="B Baran" panose="00000400000000000000" pitchFamily="2" charset="-78"/>
            </a:endParaRPr>
          </a:p>
          <a:p>
            <a:pPr algn="ctr" rtl="1"/>
            <a:r>
              <a:rPr lang="fa-IR" dirty="0" smtClean="0">
                <a:solidFill>
                  <a:schemeClr val="tx1"/>
                </a:solidFill>
                <a:cs typeface="B Titr" panose="00000700000000000000" pitchFamily="2" charset="-78"/>
              </a:rPr>
              <a:t>درس :</a:t>
            </a:r>
          </a:p>
          <a:p>
            <a:pPr algn="ctr" rtl="1"/>
            <a:r>
              <a:rPr lang="fa-IR" sz="2400" dirty="0">
                <a:solidFill>
                  <a:schemeClr val="tx1"/>
                </a:solidFill>
                <a:cs typeface="B Baran" panose="00000400000000000000" pitchFamily="2" charset="-78"/>
              </a:rPr>
              <a:t>ارزشیابی </a:t>
            </a:r>
            <a:r>
              <a:rPr lang="fa-IR" sz="2400" dirty="0" smtClean="0">
                <a:solidFill>
                  <a:schemeClr val="tx1"/>
                </a:solidFill>
                <a:cs typeface="B Baran" panose="00000400000000000000" pitchFamily="2" charset="-78"/>
              </a:rPr>
              <a:t>کیفی - توصیفی</a:t>
            </a:r>
            <a:endParaRPr lang="fa-IR" sz="2400" dirty="0">
              <a:solidFill>
                <a:schemeClr val="tx1"/>
              </a:solidFill>
              <a:cs typeface="B Baran" panose="00000400000000000000" pitchFamily="2" charset="-78"/>
            </a:endParaRPr>
          </a:p>
          <a:p>
            <a:pPr algn="ctr" rtl="1"/>
            <a:endParaRPr lang="fa-IR" dirty="0">
              <a:solidFill>
                <a:schemeClr val="tx1"/>
              </a:solidFill>
              <a:cs typeface="B Baran" panose="00000400000000000000" pitchFamily="2" charset="-78"/>
            </a:endParaRPr>
          </a:p>
          <a:p>
            <a:pPr algn="ctr" rtl="1"/>
            <a:r>
              <a:rPr lang="fa-IR" dirty="0">
                <a:solidFill>
                  <a:schemeClr val="tx1"/>
                </a:solidFill>
                <a:cs typeface="B Titr" panose="00000700000000000000" pitchFamily="2" charset="-78"/>
              </a:rPr>
              <a:t>مدرس:</a:t>
            </a:r>
          </a:p>
          <a:p>
            <a:pPr algn="ctr" rtl="1"/>
            <a:r>
              <a:rPr lang="fa-IR" sz="2400" dirty="0">
                <a:solidFill>
                  <a:schemeClr val="tx1"/>
                </a:solidFill>
                <a:cs typeface="B Zar" panose="00000400000000000000" pitchFamily="2" charset="-78"/>
              </a:rPr>
              <a:t>دکتر زین العابدین درویشی</a:t>
            </a:r>
          </a:p>
          <a:p>
            <a:pPr algn="ctr" rtl="1"/>
            <a:endParaRPr lang="fa-IR" dirty="0">
              <a:solidFill>
                <a:schemeClr val="tx1"/>
              </a:solidFill>
              <a:cs typeface="B Baran" panose="00000400000000000000" pitchFamily="2" charset="-78"/>
            </a:endParaRPr>
          </a:p>
        </p:txBody>
      </p:sp>
      <p:pic>
        <p:nvPicPr>
          <p:cNvPr id="7" name="Picture 6" descr="Screen Clipping"/>
          <p:cNvPicPr>
            <a:picLocks noChangeAspect="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8504238" y="419100"/>
            <a:ext cx="1752600" cy="1524000"/>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2837" y="5600700"/>
            <a:ext cx="1371600" cy="1066800"/>
          </a:xfrm>
          <a:prstGeom prst="rect">
            <a:avLst/>
          </a:prstGeom>
          <a:noFill/>
          <a:ln w="9525">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465137" y="419100"/>
            <a:ext cx="7581900" cy="1143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sz="3600" dirty="0">
                <a:solidFill>
                  <a:srgbClr val="C00000"/>
                </a:solidFill>
                <a:cs typeface="B Titr" panose="00000700000000000000" pitchFamily="2" charset="-78"/>
              </a:rPr>
              <a:t>نکات مهم در اجراي روش پرسيدن</a:t>
            </a:r>
          </a:p>
        </p:txBody>
      </p:sp>
      <p:sp>
        <p:nvSpPr>
          <p:cNvPr id="10" name="Rounded Rectangle 9"/>
          <p:cNvSpPr/>
          <p:nvPr/>
        </p:nvSpPr>
        <p:spPr>
          <a:xfrm>
            <a:off x="465137" y="1790700"/>
            <a:ext cx="7696200" cy="5029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rtl="1">
              <a:lnSpc>
                <a:spcPct val="150000"/>
              </a:lnSpc>
              <a:buFont typeface="Wingdings" panose="05000000000000000000" pitchFamily="2" charset="2"/>
              <a:buChar char="ü"/>
            </a:pPr>
            <a:r>
              <a:rPr lang="fa-IR" sz="1800" dirty="0">
                <a:solidFill>
                  <a:schemeClr val="tx1"/>
                </a:solidFill>
                <a:latin typeface="Arial" panose="020B0604020202020204" pitchFamily="34" charset="0"/>
                <a:cs typeface="B Zar" panose="00000400000000000000" pitchFamily="2" charset="-78"/>
              </a:rPr>
              <a:t>بيش‌ترين تلاش و کوشش خود را مصروف سؤالاتي بکنيد که موجب کاويدن و مطالعه‌ي مسائل مهم شود، تا ميزان فهم و قدرت تفکر  دانش‌آموزان تقويت شود.</a:t>
            </a:r>
          </a:p>
          <a:p>
            <a:pPr marL="457200" indent="-457200" algn="just" rtl="1">
              <a:lnSpc>
                <a:spcPct val="150000"/>
              </a:lnSpc>
              <a:buFont typeface="Wingdings" panose="05000000000000000000" pitchFamily="2" charset="2"/>
              <a:buChar char="ü"/>
            </a:pPr>
            <a:r>
              <a:rPr lang="fa-IR" sz="1800" dirty="0">
                <a:solidFill>
                  <a:schemeClr val="tx1"/>
                </a:solidFill>
                <a:latin typeface="Arial" panose="020B0604020202020204" pitchFamily="34" charset="0"/>
                <a:cs typeface="B Zar" panose="00000400000000000000" pitchFamily="2" charset="-78"/>
              </a:rPr>
              <a:t> فرصت پاسخ‌گويي افزايش داده شود تا  دانش‌آموزان فرصت فکرکردن پيدا کنند. </a:t>
            </a:r>
          </a:p>
          <a:p>
            <a:pPr marL="457200" indent="-457200" algn="just" rtl="1">
              <a:lnSpc>
                <a:spcPct val="150000"/>
              </a:lnSpc>
              <a:buFont typeface="Wingdings" panose="05000000000000000000" pitchFamily="2" charset="2"/>
              <a:buChar char="ü"/>
            </a:pPr>
            <a:r>
              <a:rPr lang="fa-IR" sz="1800" dirty="0">
                <a:solidFill>
                  <a:schemeClr val="tx1"/>
                </a:solidFill>
                <a:latin typeface="Arial" panose="020B0604020202020204" pitchFamily="34" charset="0"/>
                <a:cs typeface="B Zar" panose="00000400000000000000" pitchFamily="2" charset="-78"/>
              </a:rPr>
              <a:t>بايد از همه‌ي  دانش‌آموزان انتظار پاسخ‌گويي داشت. به عبارت ديگر، اجازه  نبايد داد تنها افراد محدودي پاسخ گوي پرسش‌ها باشند. </a:t>
            </a:r>
          </a:p>
          <a:p>
            <a:pPr marL="457200" indent="-457200" algn="just" rtl="1">
              <a:lnSpc>
                <a:spcPct val="150000"/>
              </a:lnSpc>
              <a:buFont typeface="Wingdings" panose="05000000000000000000" pitchFamily="2" charset="2"/>
              <a:buChar char="ü"/>
            </a:pPr>
            <a:r>
              <a:rPr lang="fa-IR" sz="1800" dirty="0" smtClean="0">
                <a:solidFill>
                  <a:schemeClr val="tx1"/>
                </a:solidFill>
                <a:latin typeface="Arial" panose="020B0604020202020204" pitchFamily="34" charset="0"/>
                <a:cs typeface="B Zar" panose="00000400000000000000" pitchFamily="2" charset="-78"/>
              </a:rPr>
              <a:t>توجه </a:t>
            </a:r>
            <a:r>
              <a:rPr lang="fa-IR" sz="1800" dirty="0">
                <a:solidFill>
                  <a:schemeClr val="tx1"/>
                </a:solidFill>
                <a:latin typeface="Arial" panose="020B0604020202020204" pitchFamily="34" charset="0"/>
                <a:cs typeface="B Zar" panose="00000400000000000000" pitchFamily="2" charset="-78"/>
              </a:rPr>
              <a:t>بايد داشت که عمدتاً اين پرسش‌ها و پاسخ‌ها شفاهي است.</a:t>
            </a:r>
          </a:p>
          <a:p>
            <a:pPr marL="457200" indent="-457200" algn="just" rtl="1">
              <a:lnSpc>
                <a:spcPct val="150000"/>
              </a:lnSpc>
              <a:buFont typeface="Wingdings" panose="05000000000000000000" pitchFamily="2" charset="2"/>
              <a:buChar char="ü"/>
            </a:pPr>
            <a:r>
              <a:rPr lang="fa-IR" sz="1800" dirty="0">
                <a:solidFill>
                  <a:schemeClr val="tx1"/>
                </a:solidFill>
                <a:latin typeface="Arial" panose="020B0604020202020204" pitchFamily="34" charset="0"/>
                <a:cs typeface="B Zar" panose="00000400000000000000" pitchFamily="2" charset="-78"/>
              </a:rPr>
              <a:t> </a:t>
            </a:r>
            <a:r>
              <a:rPr lang="fa-IR" sz="1800" dirty="0" smtClean="0">
                <a:solidFill>
                  <a:schemeClr val="tx1"/>
                </a:solidFill>
                <a:latin typeface="Arial" panose="020B0604020202020204" pitchFamily="34" charset="0"/>
                <a:cs typeface="B Zar" panose="00000400000000000000" pitchFamily="2" charset="-78"/>
              </a:rPr>
              <a:t>قبل از تدریس، چند سوال اساسی ومهم مربوط به موضوع درس برای فراگیران طرح کنید.</a:t>
            </a:r>
            <a:endParaRPr lang="fa-IR" sz="1800" dirty="0">
              <a:solidFill>
                <a:schemeClr val="tx1"/>
              </a:solidFill>
              <a:latin typeface="Arial" panose="020B0604020202020204" pitchFamily="34" charset="0"/>
              <a:cs typeface="B Zar" panose="00000400000000000000" pitchFamily="2" charset="-78"/>
            </a:endParaRPr>
          </a:p>
          <a:p>
            <a:pPr marL="457200" indent="-457200" algn="just" rtl="1">
              <a:lnSpc>
                <a:spcPct val="150000"/>
              </a:lnSpc>
              <a:buFont typeface="Wingdings" panose="05000000000000000000" pitchFamily="2" charset="2"/>
              <a:buChar char="ü"/>
            </a:pPr>
            <a:r>
              <a:rPr lang="fa-IR" sz="1800" dirty="0">
                <a:solidFill>
                  <a:schemeClr val="tx1"/>
                </a:solidFill>
                <a:latin typeface="Arial" panose="020B0604020202020204" pitchFamily="34" charset="0"/>
                <a:cs typeface="B Zar" panose="00000400000000000000" pitchFamily="2" charset="-78"/>
              </a:rPr>
              <a:t>پاسخ‌هاي درست يا نادرستِ دانش‌آموزان، هر دو مي‌تواند در شناخت ميزان درک و فهم  دانش‌آموزان کمک کند؛ زيرا هدف، اصلاح متأملانه و متفکرانه است، نه اين که در لحظه‌ي اول پاسخ درست دريافت گردد.</a:t>
            </a:r>
          </a:p>
          <a:p>
            <a:pPr algn="just" rtl="1"/>
            <a:endParaRPr lang="fa-IR" dirty="0">
              <a:solidFill>
                <a:schemeClr val="tx1"/>
              </a:solidFill>
              <a:latin typeface="Arial" panose="020B0604020202020204" pitchFamily="34" charset="0"/>
              <a:cs typeface="Arial" panose="020B0604020202020204" pitchFamily="34" charset="0"/>
            </a:endParaRPr>
          </a:p>
        </p:txBody>
      </p:sp>
      <p:pic>
        <p:nvPicPr>
          <p:cNvPr id="2" name="توصیفی5.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65237" y="2476500"/>
            <a:ext cx="609600" cy="609600"/>
          </a:xfrm>
          <a:prstGeom prst="rect">
            <a:avLst/>
          </a:prstGeom>
        </p:spPr>
      </p:pic>
    </p:spTree>
    <p:extLst>
      <p:ext uri="{BB962C8B-B14F-4D97-AF65-F5344CB8AC3E}">
        <p14:creationId xmlns:p14="http://schemas.microsoft.com/office/powerpoint/2010/main" val="34632864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60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351837" y="114301"/>
            <a:ext cx="2133600" cy="6858001"/>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fa-IR" dirty="0">
              <a:solidFill>
                <a:schemeClr val="tx1"/>
              </a:solidFill>
              <a:cs typeface="B Baran" panose="00000400000000000000" pitchFamily="2" charset="-78"/>
            </a:endParaRPr>
          </a:p>
          <a:p>
            <a:pPr algn="ctr" rtl="1"/>
            <a:endParaRPr lang="fa-IR" sz="2400" dirty="0" smtClean="0">
              <a:solidFill>
                <a:schemeClr val="tx1"/>
              </a:solidFill>
              <a:cs typeface="B Baran" panose="00000400000000000000" pitchFamily="2" charset="-78"/>
            </a:endParaRPr>
          </a:p>
          <a:p>
            <a:pPr algn="ctr" rtl="1"/>
            <a:r>
              <a:rPr lang="fa-IR" dirty="0" smtClean="0">
                <a:solidFill>
                  <a:schemeClr val="tx1"/>
                </a:solidFill>
                <a:cs typeface="B Baran" panose="00000400000000000000" pitchFamily="2" charset="-78"/>
              </a:rPr>
              <a:t>پردیس </a:t>
            </a:r>
            <a:r>
              <a:rPr lang="fa-IR" dirty="0">
                <a:solidFill>
                  <a:schemeClr val="tx1"/>
                </a:solidFill>
                <a:cs typeface="B Baran" panose="00000400000000000000" pitchFamily="2" charset="-78"/>
              </a:rPr>
              <a:t>شهید رجایی</a:t>
            </a:r>
          </a:p>
          <a:p>
            <a:pPr algn="ctr" rtl="1"/>
            <a:r>
              <a:rPr lang="fa-IR" dirty="0" smtClean="0">
                <a:solidFill>
                  <a:schemeClr val="tx1"/>
                </a:solidFill>
                <a:cs typeface="B Baran" panose="00000400000000000000" pitchFamily="2" charset="-78"/>
              </a:rPr>
              <a:t>ارومیه</a:t>
            </a:r>
          </a:p>
          <a:p>
            <a:pPr algn="ctr" rtl="1"/>
            <a:endParaRPr lang="fa-IR" dirty="0">
              <a:solidFill>
                <a:schemeClr val="tx1"/>
              </a:solidFill>
              <a:cs typeface="B Baran" panose="00000400000000000000" pitchFamily="2" charset="-78"/>
            </a:endParaRPr>
          </a:p>
          <a:p>
            <a:pPr algn="ctr" rtl="1"/>
            <a:r>
              <a:rPr lang="fa-IR" dirty="0" smtClean="0">
                <a:solidFill>
                  <a:schemeClr val="tx1"/>
                </a:solidFill>
                <a:cs typeface="B Titr" panose="00000700000000000000" pitchFamily="2" charset="-78"/>
              </a:rPr>
              <a:t>درس :</a:t>
            </a:r>
          </a:p>
          <a:p>
            <a:pPr algn="ctr" rtl="1"/>
            <a:r>
              <a:rPr lang="fa-IR" sz="2400" dirty="0">
                <a:solidFill>
                  <a:schemeClr val="tx1"/>
                </a:solidFill>
                <a:cs typeface="B Baran" panose="00000400000000000000" pitchFamily="2" charset="-78"/>
              </a:rPr>
              <a:t>ارزشیابی </a:t>
            </a:r>
            <a:r>
              <a:rPr lang="fa-IR" sz="2400" dirty="0" smtClean="0">
                <a:solidFill>
                  <a:schemeClr val="tx1"/>
                </a:solidFill>
                <a:cs typeface="B Baran" panose="00000400000000000000" pitchFamily="2" charset="-78"/>
              </a:rPr>
              <a:t>کیفی - توصیفی</a:t>
            </a:r>
            <a:endParaRPr lang="fa-IR" sz="2400" dirty="0">
              <a:solidFill>
                <a:schemeClr val="tx1"/>
              </a:solidFill>
              <a:cs typeface="B Baran" panose="00000400000000000000" pitchFamily="2" charset="-78"/>
            </a:endParaRPr>
          </a:p>
          <a:p>
            <a:pPr algn="ctr" rtl="1"/>
            <a:endParaRPr lang="fa-IR" dirty="0">
              <a:solidFill>
                <a:schemeClr val="tx1"/>
              </a:solidFill>
              <a:cs typeface="B Baran" panose="00000400000000000000" pitchFamily="2" charset="-78"/>
            </a:endParaRPr>
          </a:p>
          <a:p>
            <a:pPr algn="ctr" rtl="1"/>
            <a:r>
              <a:rPr lang="fa-IR" dirty="0">
                <a:solidFill>
                  <a:schemeClr val="tx1"/>
                </a:solidFill>
                <a:cs typeface="B Titr" panose="00000700000000000000" pitchFamily="2" charset="-78"/>
              </a:rPr>
              <a:t>مدرس:</a:t>
            </a:r>
          </a:p>
          <a:p>
            <a:pPr algn="ctr" rtl="1"/>
            <a:r>
              <a:rPr lang="fa-IR" sz="2400" dirty="0">
                <a:solidFill>
                  <a:schemeClr val="tx1"/>
                </a:solidFill>
                <a:cs typeface="B Zar" panose="00000400000000000000" pitchFamily="2" charset="-78"/>
              </a:rPr>
              <a:t>دکتر زین العابدین درویشی</a:t>
            </a:r>
          </a:p>
          <a:p>
            <a:pPr algn="ctr" rtl="1"/>
            <a:endParaRPr lang="fa-IR" dirty="0">
              <a:solidFill>
                <a:schemeClr val="tx1"/>
              </a:solidFill>
              <a:cs typeface="B Baran" panose="00000400000000000000" pitchFamily="2" charset="-78"/>
            </a:endParaRPr>
          </a:p>
        </p:txBody>
      </p:sp>
      <p:pic>
        <p:nvPicPr>
          <p:cNvPr id="7" name="Picture 6" descr="Screen Clipping"/>
          <p:cNvPicPr>
            <a:picLocks noChangeAspect="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8504238" y="419100"/>
            <a:ext cx="1752600" cy="1524000"/>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2837" y="5600700"/>
            <a:ext cx="1371600" cy="1066800"/>
          </a:xfrm>
          <a:prstGeom prst="rect">
            <a:avLst/>
          </a:prstGeom>
          <a:noFill/>
          <a:ln w="9525">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465137" y="419100"/>
            <a:ext cx="7581900" cy="1143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sz="3600" dirty="0" smtClean="0">
                <a:solidFill>
                  <a:srgbClr val="C00000"/>
                </a:solidFill>
                <a:cs typeface="B Titr" panose="00000700000000000000" pitchFamily="2" charset="-78"/>
              </a:rPr>
              <a:t>ابزار ثبت مشاهدات</a:t>
            </a:r>
            <a:endParaRPr lang="fa-IR" sz="3600" dirty="0">
              <a:solidFill>
                <a:srgbClr val="C00000"/>
              </a:solidFill>
              <a:cs typeface="B Titr" panose="00000700000000000000" pitchFamily="2" charset="-78"/>
            </a:endParaRPr>
          </a:p>
        </p:txBody>
      </p:sp>
      <p:sp>
        <p:nvSpPr>
          <p:cNvPr id="10" name="Rounded Rectangle 9"/>
          <p:cNvSpPr/>
          <p:nvPr/>
        </p:nvSpPr>
        <p:spPr>
          <a:xfrm>
            <a:off x="465137" y="1790700"/>
            <a:ext cx="7696200" cy="5029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endParaRPr lang="fa-IR" dirty="0">
              <a:solidFill>
                <a:schemeClr val="tx1"/>
              </a:solidFill>
              <a:latin typeface="Arial" panose="020B0604020202020204" pitchFamily="34" charset="0"/>
              <a:cs typeface="Arial" panose="020B0604020202020204" pitchFamily="34" charset="0"/>
            </a:endParaRPr>
          </a:p>
        </p:txBody>
      </p:sp>
      <p:sp>
        <p:nvSpPr>
          <p:cNvPr id="2" name="Rounded Rectangle 1"/>
          <p:cNvSpPr/>
          <p:nvPr/>
        </p:nvSpPr>
        <p:spPr>
          <a:xfrm>
            <a:off x="3094037" y="2530047"/>
            <a:ext cx="2667000" cy="9906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b="1" dirty="0" smtClean="0">
                <a:solidFill>
                  <a:schemeClr val="tx1"/>
                </a:solidFill>
                <a:cs typeface="B Nazanin" panose="00000400000000000000" pitchFamily="2" charset="-78"/>
              </a:rPr>
              <a:t>انواع ثبت مشاهده</a:t>
            </a:r>
            <a:endParaRPr lang="en-US" sz="2800" b="1" dirty="0">
              <a:solidFill>
                <a:schemeClr val="tx1"/>
              </a:solidFill>
              <a:cs typeface="B Nazanin" panose="00000400000000000000" pitchFamily="2" charset="-78"/>
            </a:endParaRPr>
          </a:p>
        </p:txBody>
      </p:sp>
      <p:sp>
        <p:nvSpPr>
          <p:cNvPr id="9" name="Rounded Rectangle 8"/>
          <p:cNvSpPr/>
          <p:nvPr/>
        </p:nvSpPr>
        <p:spPr>
          <a:xfrm>
            <a:off x="1265237" y="4894305"/>
            <a:ext cx="26670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b="1" dirty="0" smtClean="0">
                <a:solidFill>
                  <a:schemeClr val="tx1"/>
                </a:solidFill>
                <a:cs typeface="B Nazanin" panose="00000400000000000000" pitchFamily="2" charset="-78"/>
              </a:rPr>
              <a:t>واقعه نگاری</a:t>
            </a:r>
            <a:endParaRPr lang="en-US" sz="2800" b="1" dirty="0">
              <a:solidFill>
                <a:schemeClr val="tx1"/>
              </a:solidFill>
              <a:cs typeface="B Nazanin" panose="00000400000000000000" pitchFamily="2" charset="-78"/>
            </a:endParaRPr>
          </a:p>
        </p:txBody>
      </p:sp>
      <p:sp>
        <p:nvSpPr>
          <p:cNvPr id="11" name="Rounded Rectangle 10"/>
          <p:cNvSpPr/>
          <p:nvPr/>
        </p:nvSpPr>
        <p:spPr>
          <a:xfrm>
            <a:off x="5026539" y="4894305"/>
            <a:ext cx="2667000" cy="990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b="1" dirty="0" smtClean="0">
                <a:solidFill>
                  <a:schemeClr val="tx1"/>
                </a:solidFill>
                <a:cs typeface="B Nazanin" panose="00000400000000000000" pitchFamily="2" charset="-78"/>
              </a:rPr>
              <a:t>چک لیست</a:t>
            </a:r>
            <a:endParaRPr lang="en-US" sz="3200" b="1" dirty="0">
              <a:solidFill>
                <a:schemeClr val="tx1"/>
              </a:solidFill>
              <a:cs typeface="B Nazanin" panose="00000400000000000000" pitchFamily="2" charset="-78"/>
            </a:endParaRPr>
          </a:p>
        </p:txBody>
      </p:sp>
      <p:cxnSp>
        <p:nvCxnSpPr>
          <p:cNvPr id="5" name="Straight Connector 4"/>
          <p:cNvCxnSpPr>
            <a:stCxn id="2" idx="2"/>
          </p:cNvCxnSpPr>
          <p:nvPr/>
        </p:nvCxnSpPr>
        <p:spPr>
          <a:xfrm>
            <a:off x="4427537" y="3520647"/>
            <a:ext cx="0" cy="6322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598737" y="4152900"/>
            <a:ext cx="376130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6360039" y="4152900"/>
            <a:ext cx="0" cy="74140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598737" y="4152900"/>
            <a:ext cx="0" cy="74140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 name="کیفی 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98637" y="3314700"/>
            <a:ext cx="609600" cy="609600"/>
          </a:xfrm>
          <a:prstGeom prst="rect">
            <a:avLst/>
          </a:prstGeom>
        </p:spPr>
      </p:pic>
    </p:spTree>
    <p:extLst>
      <p:ext uri="{BB962C8B-B14F-4D97-AF65-F5344CB8AC3E}">
        <p14:creationId xmlns:p14="http://schemas.microsoft.com/office/powerpoint/2010/main" val="24952772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7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351837" y="114301"/>
            <a:ext cx="2133600" cy="6858001"/>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fa-IR" dirty="0">
              <a:solidFill>
                <a:schemeClr val="tx1"/>
              </a:solidFill>
              <a:cs typeface="B Baran" panose="00000400000000000000" pitchFamily="2" charset="-78"/>
            </a:endParaRPr>
          </a:p>
          <a:p>
            <a:pPr algn="ctr" rtl="1"/>
            <a:endParaRPr lang="fa-IR" sz="2400" dirty="0" smtClean="0">
              <a:solidFill>
                <a:schemeClr val="tx1"/>
              </a:solidFill>
              <a:cs typeface="B Baran" panose="00000400000000000000" pitchFamily="2" charset="-78"/>
            </a:endParaRPr>
          </a:p>
          <a:p>
            <a:pPr algn="ctr" rtl="1"/>
            <a:r>
              <a:rPr lang="fa-IR" dirty="0" smtClean="0">
                <a:solidFill>
                  <a:schemeClr val="tx1"/>
                </a:solidFill>
                <a:cs typeface="B Baran" panose="00000400000000000000" pitchFamily="2" charset="-78"/>
              </a:rPr>
              <a:t>پردیس </a:t>
            </a:r>
            <a:r>
              <a:rPr lang="fa-IR" dirty="0">
                <a:solidFill>
                  <a:schemeClr val="tx1"/>
                </a:solidFill>
                <a:cs typeface="B Baran" panose="00000400000000000000" pitchFamily="2" charset="-78"/>
              </a:rPr>
              <a:t>شهید رجایی</a:t>
            </a:r>
          </a:p>
          <a:p>
            <a:pPr algn="ctr" rtl="1"/>
            <a:r>
              <a:rPr lang="fa-IR" dirty="0" smtClean="0">
                <a:solidFill>
                  <a:schemeClr val="tx1"/>
                </a:solidFill>
                <a:cs typeface="B Baran" panose="00000400000000000000" pitchFamily="2" charset="-78"/>
              </a:rPr>
              <a:t>ارومیه</a:t>
            </a:r>
          </a:p>
          <a:p>
            <a:pPr algn="ctr" rtl="1"/>
            <a:endParaRPr lang="fa-IR" dirty="0">
              <a:solidFill>
                <a:schemeClr val="tx1"/>
              </a:solidFill>
              <a:cs typeface="B Baran" panose="00000400000000000000" pitchFamily="2" charset="-78"/>
            </a:endParaRPr>
          </a:p>
          <a:p>
            <a:pPr algn="ctr" rtl="1"/>
            <a:r>
              <a:rPr lang="fa-IR" dirty="0" smtClean="0">
                <a:solidFill>
                  <a:schemeClr val="tx1"/>
                </a:solidFill>
                <a:cs typeface="B Titr" panose="00000700000000000000" pitchFamily="2" charset="-78"/>
              </a:rPr>
              <a:t>درس :</a:t>
            </a:r>
          </a:p>
          <a:p>
            <a:pPr algn="ctr" rtl="1"/>
            <a:r>
              <a:rPr lang="fa-IR" sz="2400" dirty="0">
                <a:solidFill>
                  <a:schemeClr val="tx1"/>
                </a:solidFill>
                <a:cs typeface="B Baran" panose="00000400000000000000" pitchFamily="2" charset="-78"/>
              </a:rPr>
              <a:t>ارزشیابی </a:t>
            </a:r>
            <a:r>
              <a:rPr lang="fa-IR" sz="2400" dirty="0" smtClean="0">
                <a:solidFill>
                  <a:schemeClr val="tx1"/>
                </a:solidFill>
                <a:cs typeface="B Baran" panose="00000400000000000000" pitchFamily="2" charset="-78"/>
              </a:rPr>
              <a:t>کیفی - توصیفی</a:t>
            </a:r>
            <a:endParaRPr lang="fa-IR" sz="2400" dirty="0">
              <a:solidFill>
                <a:schemeClr val="tx1"/>
              </a:solidFill>
              <a:cs typeface="B Baran" panose="00000400000000000000" pitchFamily="2" charset="-78"/>
            </a:endParaRPr>
          </a:p>
          <a:p>
            <a:pPr algn="ctr" rtl="1"/>
            <a:endParaRPr lang="fa-IR" dirty="0">
              <a:solidFill>
                <a:schemeClr val="tx1"/>
              </a:solidFill>
              <a:cs typeface="B Baran" panose="00000400000000000000" pitchFamily="2" charset="-78"/>
            </a:endParaRPr>
          </a:p>
          <a:p>
            <a:pPr algn="ctr" rtl="1"/>
            <a:r>
              <a:rPr lang="fa-IR" dirty="0">
                <a:solidFill>
                  <a:schemeClr val="tx1"/>
                </a:solidFill>
                <a:cs typeface="B Titr" panose="00000700000000000000" pitchFamily="2" charset="-78"/>
              </a:rPr>
              <a:t>مدرس:</a:t>
            </a:r>
          </a:p>
          <a:p>
            <a:pPr algn="ctr" rtl="1"/>
            <a:r>
              <a:rPr lang="fa-IR" sz="2400" dirty="0">
                <a:solidFill>
                  <a:schemeClr val="tx1"/>
                </a:solidFill>
                <a:cs typeface="B Zar" panose="00000400000000000000" pitchFamily="2" charset="-78"/>
              </a:rPr>
              <a:t>دکتر زین العابدین درویشی</a:t>
            </a:r>
          </a:p>
          <a:p>
            <a:pPr algn="ctr" rtl="1"/>
            <a:endParaRPr lang="fa-IR" dirty="0">
              <a:solidFill>
                <a:schemeClr val="tx1"/>
              </a:solidFill>
              <a:cs typeface="B Baran" panose="00000400000000000000" pitchFamily="2" charset="-78"/>
            </a:endParaRPr>
          </a:p>
        </p:txBody>
      </p:sp>
      <p:pic>
        <p:nvPicPr>
          <p:cNvPr id="7" name="Picture 6" descr="Screen Clipping"/>
          <p:cNvPicPr>
            <a:picLocks noChangeAspect="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8504238" y="419100"/>
            <a:ext cx="1752600" cy="1524000"/>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2837" y="5600700"/>
            <a:ext cx="1371600" cy="1066800"/>
          </a:xfrm>
          <a:prstGeom prst="rect">
            <a:avLst/>
          </a:prstGeom>
          <a:noFill/>
          <a:ln w="9525">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465137" y="419100"/>
            <a:ext cx="7581900" cy="1143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sz="3600" dirty="0" smtClean="0">
                <a:solidFill>
                  <a:srgbClr val="C00000"/>
                </a:solidFill>
                <a:cs typeface="B Titr" panose="00000700000000000000" pitchFamily="2" charset="-78"/>
              </a:rPr>
              <a:t>چک لیست یا سیاهه رفتار</a:t>
            </a:r>
            <a:endParaRPr lang="fa-IR" sz="3600" dirty="0">
              <a:solidFill>
                <a:srgbClr val="C00000"/>
              </a:solidFill>
              <a:cs typeface="B Titr" panose="00000700000000000000" pitchFamily="2" charset="-78"/>
            </a:endParaRPr>
          </a:p>
        </p:txBody>
      </p:sp>
      <p:sp>
        <p:nvSpPr>
          <p:cNvPr id="10" name="Rounded Rectangle 9"/>
          <p:cNvSpPr/>
          <p:nvPr/>
        </p:nvSpPr>
        <p:spPr>
          <a:xfrm>
            <a:off x="274637" y="1714500"/>
            <a:ext cx="8077200" cy="5410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rtl="1">
              <a:lnSpc>
                <a:spcPct val="150000"/>
              </a:lnSpc>
              <a:buFont typeface="Wingdings" panose="05000000000000000000" pitchFamily="2" charset="2"/>
              <a:buChar char="ü"/>
            </a:pPr>
            <a:r>
              <a:rPr lang="fa-IR" sz="2400" b="1" dirty="0">
                <a:solidFill>
                  <a:schemeClr val="tx1"/>
                </a:solidFill>
                <a:latin typeface="Arial" panose="020B0604020202020204" pitchFamily="34" charset="0"/>
                <a:cs typeface="B Nazanin" panose="00000400000000000000" pitchFamily="2" charset="-78"/>
              </a:rPr>
              <a:t>عبارت است از فهرستي از مفاهيم، مهارت ها، فرآيندها و يا نگرش هاي ويژه‌اي که شما در نظر داريد حضور يا عدم حضور </a:t>
            </a:r>
            <a:r>
              <a:rPr lang="fa-IR" sz="2400" b="1" dirty="0" smtClean="0">
                <a:solidFill>
                  <a:schemeClr val="tx1"/>
                </a:solidFill>
                <a:latin typeface="Arial" panose="020B0604020202020204" pitchFamily="34" charset="0"/>
                <a:cs typeface="B Nazanin" panose="00000400000000000000" pitchFamily="2" charset="-78"/>
              </a:rPr>
              <a:t>آنها را در رفتار، گفتار یا عملکرد وفعالیت دانش آموزان </a:t>
            </a:r>
            <a:r>
              <a:rPr lang="fa-IR" sz="2400" b="1" dirty="0">
                <a:solidFill>
                  <a:schemeClr val="tx1"/>
                </a:solidFill>
                <a:latin typeface="Arial" panose="020B0604020202020204" pitchFamily="34" charset="0"/>
                <a:cs typeface="B Nazanin" panose="00000400000000000000" pitchFamily="2" charset="-78"/>
              </a:rPr>
              <a:t>ثبت </a:t>
            </a:r>
            <a:r>
              <a:rPr lang="fa-IR" sz="2400" b="1" dirty="0" smtClean="0">
                <a:solidFill>
                  <a:schemeClr val="tx1"/>
                </a:solidFill>
                <a:latin typeface="Arial" panose="020B0604020202020204" pitchFamily="34" charset="0"/>
                <a:cs typeface="B Nazanin" panose="00000400000000000000" pitchFamily="2" charset="-78"/>
              </a:rPr>
              <a:t>کنيد.</a:t>
            </a:r>
          </a:p>
          <a:p>
            <a:pPr marL="457200" indent="-457200" algn="just" rtl="1">
              <a:lnSpc>
                <a:spcPct val="150000"/>
              </a:lnSpc>
              <a:buFont typeface="Wingdings" panose="05000000000000000000" pitchFamily="2" charset="2"/>
              <a:buChar char="ü"/>
            </a:pPr>
            <a:r>
              <a:rPr lang="fa-IR" sz="2400" b="1" dirty="0" smtClean="0">
                <a:solidFill>
                  <a:schemeClr val="tx1"/>
                </a:solidFill>
                <a:latin typeface="Arial" panose="020B0604020202020204" pitchFamily="34" charset="0"/>
                <a:cs typeface="B Nazanin" panose="00000400000000000000" pitchFamily="2" charset="-78"/>
              </a:rPr>
              <a:t>دو نمونه از چک لیست تهیه شده از دو موضوع متفاوت در اسلاید های بعدی ارائه شده است :</a:t>
            </a:r>
          </a:p>
          <a:p>
            <a:pPr algn="just" rtl="1"/>
            <a:endParaRPr lang="fa-IR" dirty="0" smtClean="0">
              <a:solidFill>
                <a:schemeClr val="tx1"/>
              </a:solidFill>
              <a:latin typeface="Arial" panose="020B0604020202020204" pitchFamily="34" charset="0"/>
              <a:cs typeface="Arial" panose="020B0604020202020204" pitchFamily="34" charset="0"/>
            </a:endParaRPr>
          </a:p>
          <a:p>
            <a:pPr algn="just" rtl="1"/>
            <a:endParaRPr lang="fa-IR" dirty="0">
              <a:solidFill>
                <a:schemeClr val="tx1"/>
              </a:solidFill>
              <a:latin typeface="Arial" panose="020B0604020202020204" pitchFamily="34" charset="0"/>
              <a:cs typeface="Arial" panose="020B0604020202020204" pitchFamily="34" charset="0"/>
            </a:endParaRPr>
          </a:p>
          <a:p>
            <a:pPr algn="just" rtl="1"/>
            <a:endParaRPr lang="fa-IR" dirty="0" smtClean="0">
              <a:solidFill>
                <a:schemeClr val="tx1"/>
              </a:solidFill>
              <a:latin typeface="Arial" panose="020B0604020202020204" pitchFamily="34" charset="0"/>
              <a:cs typeface="Arial" panose="020B0604020202020204" pitchFamily="34" charset="0"/>
            </a:endParaRPr>
          </a:p>
          <a:p>
            <a:pPr algn="just" rtl="1"/>
            <a:endParaRPr lang="fa-IR" dirty="0">
              <a:solidFill>
                <a:schemeClr val="tx1"/>
              </a:solidFill>
              <a:latin typeface="Arial" panose="020B0604020202020204" pitchFamily="34" charset="0"/>
              <a:cs typeface="Arial" panose="020B0604020202020204" pitchFamily="34" charset="0"/>
            </a:endParaRPr>
          </a:p>
          <a:p>
            <a:pPr algn="just" rtl="1"/>
            <a:endParaRPr lang="fa-IR" dirty="0">
              <a:solidFill>
                <a:schemeClr val="tx1"/>
              </a:solidFill>
              <a:latin typeface="Arial" panose="020B0604020202020204" pitchFamily="34" charset="0"/>
              <a:cs typeface="Arial" panose="020B0604020202020204" pitchFamily="34" charset="0"/>
            </a:endParaRPr>
          </a:p>
        </p:txBody>
      </p:sp>
      <p:pic>
        <p:nvPicPr>
          <p:cNvPr id="2" name="توصیفی3.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17637" y="4963298"/>
            <a:ext cx="609600" cy="609600"/>
          </a:xfrm>
          <a:prstGeom prst="rect">
            <a:avLst/>
          </a:prstGeom>
        </p:spPr>
      </p:pic>
    </p:spTree>
    <p:extLst>
      <p:ext uri="{BB962C8B-B14F-4D97-AF65-F5344CB8AC3E}">
        <p14:creationId xmlns:p14="http://schemas.microsoft.com/office/powerpoint/2010/main" val="24952772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05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351837" y="114301"/>
            <a:ext cx="2133600" cy="6858001"/>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fa-IR" dirty="0">
              <a:solidFill>
                <a:schemeClr val="tx1"/>
              </a:solidFill>
              <a:cs typeface="B Baran" panose="00000400000000000000" pitchFamily="2" charset="-78"/>
            </a:endParaRPr>
          </a:p>
          <a:p>
            <a:pPr algn="ctr" rtl="1"/>
            <a:endParaRPr lang="fa-IR" sz="2400" dirty="0" smtClean="0">
              <a:solidFill>
                <a:schemeClr val="tx1"/>
              </a:solidFill>
              <a:cs typeface="B Baran" panose="00000400000000000000" pitchFamily="2" charset="-78"/>
            </a:endParaRPr>
          </a:p>
          <a:p>
            <a:pPr algn="ctr" rtl="1"/>
            <a:r>
              <a:rPr lang="fa-IR" dirty="0" smtClean="0">
                <a:solidFill>
                  <a:schemeClr val="tx1"/>
                </a:solidFill>
                <a:cs typeface="B Baran" panose="00000400000000000000" pitchFamily="2" charset="-78"/>
              </a:rPr>
              <a:t>پردیس </a:t>
            </a:r>
            <a:r>
              <a:rPr lang="fa-IR" dirty="0">
                <a:solidFill>
                  <a:schemeClr val="tx1"/>
                </a:solidFill>
                <a:cs typeface="B Baran" panose="00000400000000000000" pitchFamily="2" charset="-78"/>
              </a:rPr>
              <a:t>شهید رجایی</a:t>
            </a:r>
          </a:p>
          <a:p>
            <a:pPr algn="ctr" rtl="1"/>
            <a:r>
              <a:rPr lang="fa-IR" dirty="0" smtClean="0">
                <a:solidFill>
                  <a:schemeClr val="tx1"/>
                </a:solidFill>
                <a:cs typeface="B Baran" panose="00000400000000000000" pitchFamily="2" charset="-78"/>
              </a:rPr>
              <a:t>ارومیه</a:t>
            </a:r>
          </a:p>
          <a:p>
            <a:pPr algn="ctr" rtl="1"/>
            <a:endParaRPr lang="fa-IR" dirty="0">
              <a:solidFill>
                <a:schemeClr val="tx1"/>
              </a:solidFill>
              <a:cs typeface="B Baran" panose="00000400000000000000" pitchFamily="2" charset="-78"/>
            </a:endParaRPr>
          </a:p>
          <a:p>
            <a:pPr algn="ctr" rtl="1"/>
            <a:r>
              <a:rPr lang="fa-IR" dirty="0" smtClean="0">
                <a:solidFill>
                  <a:schemeClr val="tx1"/>
                </a:solidFill>
                <a:cs typeface="B Titr" panose="00000700000000000000" pitchFamily="2" charset="-78"/>
              </a:rPr>
              <a:t>درس :</a:t>
            </a:r>
          </a:p>
          <a:p>
            <a:pPr algn="ctr" rtl="1"/>
            <a:r>
              <a:rPr lang="fa-IR" sz="2400" dirty="0">
                <a:solidFill>
                  <a:schemeClr val="tx1"/>
                </a:solidFill>
                <a:cs typeface="B Baran" panose="00000400000000000000" pitchFamily="2" charset="-78"/>
              </a:rPr>
              <a:t>ارزشیابی </a:t>
            </a:r>
            <a:r>
              <a:rPr lang="fa-IR" sz="2400" dirty="0" smtClean="0">
                <a:solidFill>
                  <a:schemeClr val="tx1"/>
                </a:solidFill>
                <a:cs typeface="B Baran" panose="00000400000000000000" pitchFamily="2" charset="-78"/>
              </a:rPr>
              <a:t>کیفی - توصیفی</a:t>
            </a:r>
            <a:endParaRPr lang="fa-IR" sz="2400" dirty="0">
              <a:solidFill>
                <a:schemeClr val="tx1"/>
              </a:solidFill>
              <a:cs typeface="B Baran" panose="00000400000000000000" pitchFamily="2" charset="-78"/>
            </a:endParaRPr>
          </a:p>
          <a:p>
            <a:pPr algn="ctr" rtl="1"/>
            <a:endParaRPr lang="fa-IR" dirty="0">
              <a:solidFill>
                <a:schemeClr val="tx1"/>
              </a:solidFill>
              <a:cs typeface="B Baran" panose="00000400000000000000" pitchFamily="2" charset="-78"/>
            </a:endParaRPr>
          </a:p>
          <a:p>
            <a:pPr algn="ctr" rtl="1"/>
            <a:r>
              <a:rPr lang="fa-IR" dirty="0">
                <a:solidFill>
                  <a:schemeClr val="tx1"/>
                </a:solidFill>
                <a:cs typeface="B Titr" panose="00000700000000000000" pitchFamily="2" charset="-78"/>
              </a:rPr>
              <a:t>مدرس:</a:t>
            </a:r>
          </a:p>
          <a:p>
            <a:pPr algn="ctr" rtl="1"/>
            <a:r>
              <a:rPr lang="fa-IR" sz="2400" dirty="0">
                <a:solidFill>
                  <a:schemeClr val="tx1"/>
                </a:solidFill>
                <a:cs typeface="B Zar" panose="00000400000000000000" pitchFamily="2" charset="-78"/>
              </a:rPr>
              <a:t>دکتر زین العابدین درویشی</a:t>
            </a:r>
          </a:p>
          <a:p>
            <a:pPr algn="ctr" rtl="1"/>
            <a:endParaRPr lang="fa-IR" dirty="0">
              <a:solidFill>
                <a:schemeClr val="tx1"/>
              </a:solidFill>
              <a:cs typeface="B Baran" panose="00000400000000000000" pitchFamily="2" charset="-78"/>
            </a:endParaRPr>
          </a:p>
        </p:txBody>
      </p:sp>
      <p:pic>
        <p:nvPicPr>
          <p:cNvPr id="7" name="Picture 6" descr="Screen Clipping"/>
          <p:cNvPicPr>
            <a:picLocks noChangeAspect="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8504238" y="419100"/>
            <a:ext cx="1752600" cy="1524000"/>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2837" y="5600700"/>
            <a:ext cx="1371600" cy="1066800"/>
          </a:xfrm>
          <a:prstGeom prst="rect">
            <a:avLst/>
          </a:prstGeom>
          <a:noFill/>
          <a:ln w="9525">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ed Rectangle 9"/>
          <p:cNvSpPr/>
          <p:nvPr/>
        </p:nvSpPr>
        <p:spPr>
          <a:xfrm>
            <a:off x="198437" y="876300"/>
            <a:ext cx="7962900" cy="6248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endParaRPr lang="fa-IR" dirty="0">
              <a:solidFill>
                <a:schemeClr val="tx1"/>
              </a:solidFill>
              <a:latin typeface="Arial" panose="020B0604020202020204" pitchFamily="34" charset="0"/>
              <a:cs typeface="Arial" panose="020B0604020202020204" pitchFamily="34" charset="0"/>
            </a:endParaRPr>
          </a:p>
        </p:txBody>
      </p:sp>
      <p:pic>
        <p:nvPicPr>
          <p:cNvPr id="3" name="Picture 2"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8037" y="1333500"/>
            <a:ext cx="6629399" cy="5486400"/>
          </a:xfrm>
          <a:prstGeom prst="rect">
            <a:avLst/>
          </a:prstGeom>
        </p:spPr>
      </p:pic>
      <p:pic>
        <p:nvPicPr>
          <p:cNvPr id="2" name="توصیفی4.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417637" y="1943100"/>
            <a:ext cx="609600" cy="609600"/>
          </a:xfrm>
          <a:prstGeom prst="rect">
            <a:avLst/>
          </a:prstGeom>
        </p:spPr>
      </p:pic>
    </p:spTree>
    <p:extLst>
      <p:ext uri="{BB962C8B-B14F-4D97-AF65-F5344CB8AC3E}">
        <p14:creationId xmlns:p14="http://schemas.microsoft.com/office/powerpoint/2010/main" val="24952772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38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351837" y="114301"/>
            <a:ext cx="2133600" cy="6858001"/>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fa-IR" dirty="0">
              <a:solidFill>
                <a:schemeClr val="tx1"/>
              </a:solidFill>
              <a:cs typeface="B Baran" panose="00000400000000000000" pitchFamily="2" charset="-78"/>
            </a:endParaRPr>
          </a:p>
          <a:p>
            <a:pPr algn="ctr" rtl="1"/>
            <a:endParaRPr lang="fa-IR" sz="2400" dirty="0" smtClean="0">
              <a:solidFill>
                <a:schemeClr val="tx1"/>
              </a:solidFill>
              <a:cs typeface="B Baran" panose="00000400000000000000" pitchFamily="2" charset="-78"/>
            </a:endParaRPr>
          </a:p>
          <a:p>
            <a:pPr algn="ctr" rtl="1"/>
            <a:r>
              <a:rPr lang="fa-IR" dirty="0" smtClean="0">
                <a:solidFill>
                  <a:schemeClr val="tx1"/>
                </a:solidFill>
                <a:cs typeface="B Baran" panose="00000400000000000000" pitchFamily="2" charset="-78"/>
              </a:rPr>
              <a:t>پردیس </a:t>
            </a:r>
            <a:r>
              <a:rPr lang="fa-IR" dirty="0">
                <a:solidFill>
                  <a:schemeClr val="tx1"/>
                </a:solidFill>
                <a:cs typeface="B Baran" panose="00000400000000000000" pitchFamily="2" charset="-78"/>
              </a:rPr>
              <a:t>شهید رجایی</a:t>
            </a:r>
          </a:p>
          <a:p>
            <a:pPr algn="ctr" rtl="1"/>
            <a:r>
              <a:rPr lang="fa-IR" dirty="0" smtClean="0">
                <a:solidFill>
                  <a:schemeClr val="tx1"/>
                </a:solidFill>
                <a:cs typeface="B Baran" panose="00000400000000000000" pitchFamily="2" charset="-78"/>
              </a:rPr>
              <a:t>ارومیه</a:t>
            </a:r>
          </a:p>
          <a:p>
            <a:pPr algn="ctr" rtl="1"/>
            <a:endParaRPr lang="fa-IR" dirty="0">
              <a:solidFill>
                <a:schemeClr val="tx1"/>
              </a:solidFill>
              <a:cs typeface="B Baran" panose="00000400000000000000" pitchFamily="2" charset="-78"/>
            </a:endParaRPr>
          </a:p>
          <a:p>
            <a:pPr algn="ctr" rtl="1"/>
            <a:r>
              <a:rPr lang="fa-IR" dirty="0" smtClean="0">
                <a:solidFill>
                  <a:schemeClr val="tx1"/>
                </a:solidFill>
                <a:cs typeface="B Titr" panose="00000700000000000000" pitchFamily="2" charset="-78"/>
              </a:rPr>
              <a:t>درس :</a:t>
            </a:r>
          </a:p>
          <a:p>
            <a:pPr algn="ctr" rtl="1"/>
            <a:r>
              <a:rPr lang="fa-IR" sz="2400" dirty="0">
                <a:solidFill>
                  <a:schemeClr val="tx1"/>
                </a:solidFill>
                <a:cs typeface="B Baran" panose="00000400000000000000" pitchFamily="2" charset="-78"/>
              </a:rPr>
              <a:t>ارزشیابی </a:t>
            </a:r>
            <a:r>
              <a:rPr lang="fa-IR" sz="2400" dirty="0" smtClean="0">
                <a:solidFill>
                  <a:schemeClr val="tx1"/>
                </a:solidFill>
                <a:cs typeface="B Baran" panose="00000400000000000000" pitchFamily="2" charset="-78"/>
              </a:rPr>
              <a:t>کیفی - توصیفی</a:t>
            </a:r>
            <a:endParaRPr lang="fa-IR" sz="2400" dirty="0">
              <a:solidFill>
                <a:schemeClr val="tx1"/>
              </a:solidFill>
              <a:cs typeface="B Baran" panose="00000400000000000000" pitchFamily="2" charset="-78"/>
            </a:endParaRPr>
          </a:p>
          <a:p>
            <a:pPr algn="ctr" rtl="1"/>
            <a:endParaRPr lang="fa-IR" dirty="0">
              <a:solidFill>
                <a:schemeClr val="tx1"/>
              </a:solidFill>
              <a:cs typeface="B Baran" panose="00000400000000000000" pitchFamily="2" charset="-78"/>
            </a:endParaRPr>
          </a:p>
          <a:p>
            <a:pPr algn="ctr" rtl="1"/>
            <a:r>
              <a:rPr lang="fa-IR" dirty="0">
                <a:solidFill>
                  <a:schemeClr val="tx1"/>
                </a:solidFill>
                <a:cs typeface="B Titr" panose="00000700000000000000" pitchFamily="2" charset="-78"/>
              </a:rPr>
              <a:t>مدرس:</a:t>
            </a:r>
          </a:p>
          <a:p>
            <a:pPr algn="ctr" rtl="1"/>
            <a:r>
              <a:rPr lang="fa-IR" sz="2400" dirty="0">
                <a:solidFill>
                  <a:schemeClr val="tx1"/>
                </a:solidFill>
                <a:cs typeface="B Zar" panose="00000400000000000000" pitchFamily="2" charset="-78"/>
              </a:rPr>
              <a:t>دکتر زین العابدین درویشی</a:t>
            </a:r>
          </a:p>
          <a:p>
            <a:pPr algn="ctr" rtl="1"/>
            <a:endParaRPr lang="fa-IR" dirty="0">
              <a:solidFill>
                <a:schemeClr val="tx1"/>
              </a:solidFill>
              <a:cs typeface="B Baran" panose="00000400000000000000" pitchFamily="2" charset="-78"/>
            </a:endParaRPr>
          </a:p>
        </p:txBody>
      </p:sp>
      <p:pic>
        <p:nvPicPr>
          <p:cNvPr id="7" name="Picture 6" descr="Screen Clipping"/>
          <p:cNvPicPr>
            <a:picLocks noChangeAspect="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8504238" y="419100"/>
            <a:ext cx="1752600" cy="1524000"/>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2837" y="5600700"/>
            <a:ext cx="1371600" cy="1066800"/>
          </a:xfrm>
          <a:prstGeom prst="rect">
            <a:avLst/>
          </a:prstGeom>
          <a:noFill/>
          <a:ln w="9525">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ed Rectangle 9"/>
          <p:cNvSpPr/>
          <p:nvPr/>
        </p:nvSpPr>
        <p:spPr>
          <a:xfrm>
            <a:off x="465137" y="114301"/>
            <a:ext cx="7696200" cy="69341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endParaRPr lang="fa-IR" dirty="0">
              <a:solidFill>
                <a:schemeClr val="tx1"/>
              </a:solidFill>
              <a:latin typeface="Arial" panose="020B0604020202020204" pitchFamily="34" charset="0"/>
              <a:cs typeface="Arial" panose="020B0604020202020204" pitchFamily="34" charset="0"/>
            </a:endParaRPr>
          </a:p>
        </p:txBody>
      </p:sp>
      <p:pic>
        <p:nvPicPr>
          <p:cNvPr id="5" name="Picture 4"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79637" y="800100"/>
            <a:ext cx="5105399" cy="5638800"/>
          </a:xfrm>
          <a:prstGeom prst="rect">
            <a:avLst/>
          </a:prstGeom>
        </p:spPr>
      </p:pic>
      <p:pic>
        <p:nvPicPr>
          <p:cNvPr id="2" name="توصیفی5.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60470" y="1790700"/>
            <a:ext cx="609600" cy="609600"/>
          </a:xfrm>
          <a:prstGeom prst="rect">
            <a:avLst/>
          </a:prstGeom>
        </p:spPr>
      </p:pic>
    </p:spTree>
    <p:extLst>
      <p:ext uri="{BB962C8B-B14F-4D97-AF65-F5344CB8AC3E}">
        <p14:creationId xmlns:p14="http://schemas.microsoft.com/office/powerpoint/2010/main" val="24952772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99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351837" y="114301"/>
            <a:ext cx="2133600" cy="6858001"/>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fa-IR" dirty="0">
              <a:solidFill>
                <a:schemeClr val="tx1"/>
              </a:solidFill>
              <a:cs typeface="B Baran" panose="00000400000000000000" pitchFamily="2" charset="-78"/>
            </a:endParaRPr>
          </a:p>
          <a:p>
            <a:pPr algn="ctr" rtl="1"/>
            <a:endParaRPr lang="fa-IR" sz="2400" dirty="0" smtClean="0">
              <a:solidFill>
                <a:schemeClr val="tx1"/>
              </a:solidFill>
              <a:cs typeface="B Baran" panose="00000400000000000000" pitchFamily="2" charset="-78"/>
            </a:endParaRPr>
          </a:p>
          <a:p>
            <a:pPr algn="ctr" rtl="1"/>
            <a:r>
              <a:rPr lang="fa-IR" dirty="0" smtClean="0">
                <a:solidFill>
                  <a:schemeClr val="tx1"/>
                </a:solidFill>
                <a:cs typeface="B Baran" panose="00000400000000000000" pitchFamily="2" charset="-78"/>
              </a:rPr>
              <a:t>پردیس </a:t>
            </a:r>
            <a:r>
              <a:rPr lang="fa-IR" dirty="0">
                <a:solidFill>
                  <a:schemeClr val="tx1"/>
                </a:solidFill>
                <a:cs typeface="B Baran" panose="00000400000000000000" pitchFamily="2" charset="-78"/>
              </a:rPr>
              <a:t>شهید رجایی</a:t>
            </a:r>
          </a:p>
          <a:p>
            <a:pPr algn="ctr" rtl="1"/>
            <a:r>
              <a:rPr lang="fa-IR" dirty="0" smtClean="0">
                <a:solidFill>
                  <a:schemeClr val="tx1"/>
                </a:solidFill>
                <a:cs typeface="B Baran" panose="00000400000000000000" pitchFamily="2" charset="-78"/>
              </a:rPr>
              <a:t>ارومیه</a:t>
            </a:r>
          </a:p>
          <a:p>
            <a:pPr algn="ctr" rtl="1"/>
            <a:endParaRPr lang="fa-IR" dirty="0">
              <a:solidFill>
                <a:schemeClr val="tx1"/>
              </a:solidFill>
              <a:cs typeface="B Baran" panose="00000400000000000000" pitchFamily="2" charset="-78"/>
            </a:endParaRPr>
          </a:p>
          <a:p>
            <a:pPr algn="ctr" rtl="1"/>
            <a:r>
              <a:rPr lang="fa-IR" dirty="0" smtClean="0">
                <a:solidFill>
                  <a:schemeClr val="tx1"/>
                </a:solidFill>
                <a:cs typeface="B Titr" panose="00000700000000000000" pitchFamily="2" charset="-78"/>
              </a:rPr>
              <a:t>درس :</a:t>
            </a:r>
          </a:p>
          <a:p>
            <a:pPr algn="ctr" rtl="1"/>
            <a:r>
              <a:rPr lang="fa-IR" sz="2400" dirty="0">
                <a:solidFill>
                  <a:schemeClr val="tx1"/>
                </a:solidFill>
                <a:cs typeface="B Baran" panose="00000400000000000000" pitchFamily="2" charset="-78"/>
              </a:rPr>
              <a:t>ارزشیابی </a:t>
            </a:r>
            <a:r>
              <a:rPr lang="fa-IR" sz="2400" dirty="0" smtClean="0">
                <a:solidFill>
                  <a:schemeClr val="tx1"/>
                </a:solidFill>
                <a:cs typeface="B Baran" panose="00000400000000000000" pitchFamily="2" charset="-78"/>
              </a:rPr>
              <a:t>کیفی - توصیفی</a:t>
            </a:r>
            <a:endParaRPr lang="fa-IR" sz="2400" dirty="0">
              <a:solidFill>
                <a:schemeClr val="tx1"/>
              </a:solidFill>
              <a:cs typeface="B Baran" panose="00000400000000000000" pitchFamily="2" charset="-78"/>
            </a:endParaRPr>
          </a:p>
          <a:p>
            <a:pPr algn="ctr" rtl="1"/>
            <a:endParaRPr lang="fa-IR" dirty="0">
              <a:solidFill>
                <a:schemeClr val="tx1"/>
              </a:solidFill>
              <a:cs typeface="B Baran" panose="00000400000000000000" pitchFamily="2" charset="-78"/>
            </a:endParaRPr>
          </a:p>
          <a:p>
            <a:pPr algn="ctr" rtl="1"/>
            <a:r>
              <a:rPr lang="fa-IR" dirty="0">
                <a:solidFill>
                  <a:schemeClr val="tx1"/>
                </a:solidFill>
                <a:cs typeface="B Titr" panose="00000700000000000000" pitchFamily="2" charset="-78"/>
              </a:rPr>
              <a:t>مدرس:</a:t>
            </a:r>
          </a:p>
          <a:p>
            <a:pPr algn="ctr" rtl="1"/>
            <a:r>
              <a:rPr lang="fa-IR" sz="2400" dirty="0">
                <a:solidFill>
                  <a:schemeClr val="tx1"/>
                </a:solidFill>
                <a:cs typeface="B Zar" panose="00000400000000000000" pitchFamily="2" charset="-78"/>
              </a:rPr>
              <a:t>دکتر زین العابدین درویشی</a:t>
            </a:r>
          </a:p>
          <a:p>
            <a:pPr algn="ctr" rtl="1"/>
            <a:endParaRPr lang="fa-IR" dirty="0">
              <a:solidFill>
                <a:schemeClr val="tx1"/>
              </a:solidFill>
              <a:cs typeface="B Baran" panose="00000400000000000000" pitchFamily="2" charset="-78"/>
            </a:endParaRPr>
          </a:p>
        </p:txBody>
      </p:sp>
      <p:pic>
        <p:nvPicPr>
          <p:cNvPr id="7" name="Picture 6" descr="Screen Clipping"/>
          <p:cNvPicPr>
            <a:picLocks noChangeAspect="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8504238" y="419100"/>
            <a:ext cx="1752600" cy="1524000"/>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2837" y="5600700"/>
            <a:ext cx="1371600" cy="1066800"/>
          </a:xfrm>
          <a:prstGeom prst="rect">
            <a:avLst/>
          </a:prstGeom>
          <a:noFill/>
          <a:ln w="9525">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465137" y="419100"/>
            <a:ext cx="7581900" cy="1143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sz="3600" dirty="0" smtClean="0">
                <a:solidFill>
                  <a:srgbClr val="C00000"/>
                </a:solidFill>
                <a:cs typeface="B Titr" panose="00000700000000000000" pitchFamily="2" charset="-78"/>
              </a:rPr>
              <a:t>واقعه نگاری</a:t>
            </a:r>
            <a:endParaRPr lang="fa-IR" sz="3600" dirty="0">
              <a:solidFill>
                <a:srgbClr val="C00000"/>
              </a:solidFill>
              <a:cs typeface="B Titr" panose="00000700000000000000" pitchFamily="2" charset="-78"/>
            </a:endParaRPr>
          </a:p>
        </p:txBody>
      </p:sp>
      <p:sp>
        <p:nvSpPr>
          <p:cNvPr id="10" name="Rounded Rectangle 9"/>
          <p:cNvSpPr/>
          <p:nvPr/>
        </p:nvSpPr>
        <p:spPr>
          <a:xfrm>
            <a:off x="465137" y="1790700"/>
            <a:ext cx="7696200" cy="5029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rtl="1">
              <a:lnSpc>
                <a:spcPct val="150000"/>
              </a:lnSpc>
              <a:buFont typeface="Wingdings" panose="05000000000000000000" pitchFamily="2" charset="2"/>
              <a:buChar char="ü"/>
            </a:pPr>
            <a:r>
              <a:rPr lang="fa-IR" sz="2800" dirty="0">
                <a:solidFill>
                  <a:schemeClr val="tx1"/>
                </a:solidFill>
                <a:latin typeface="Arial" panose="020B0604020202020204" pitchFamily="34" charset="0"/>
                <a:cs typeface="B Nazanin" panose="00000400000000000000" pitchFamily="2" charset="-78"/>
              </a:rPr>
              <a:t>يکي ديگر از ابزارهاي ثبت مشاهدات معلّم، واقعه‌نگاري است. اين ابزار، براي ثبت وقايع و رويدادهايي معني‌دار، که گهگاه معلّم در کلاس و مدرسه از  دانش‌آموزان مشاهده مي‌کند، مناسب </a:t>
            </a:r>
            <a:r>
              <a:rPr lang="fa-IR" sz="2800" dirty="0" smtClean="0">
                <a:solidFill>
                  <a:schemeClr val="tx1"/>
                </a:solidFill>
                <a:latin typeface="Arial" panose="020B0604020202020204" pitchFamily="34" charset="0"/>
                <a:cs typeface="B Nazanin" panose="00000400000000000000" pitchFamily="2" charset="-78"/>
              </a:rPr>
              <a:t>است.اما </a:t>
            </a:r>
            <a:r>
              <a:rPr lang="fa-IR" sz="2800" dirty="0">
                <a:solidFill>
                  <a:schemeClr val="tx1"/>
                </a:solidFill>
                <a:latin typeface="Arial" panose="020B0604020202020204" pitchFamily="34" charset="0"/>
                <a:cs typeface="B Nazanin" panose="00000400000000000000" pitchFamily="2" charset="-78"/>
              </a:rPr>
              <a:t>از اين ابزار، بر خلاف </a:t>
            </a:r>
            <a:r>
              <a:rPr lang="fa-IR" sz="2800" dirty="0" smtClean="0">
                <a:solidFill>
                  <a:schemeClr val="tx1"/>
                </a:solidFill>
                <a:latin typeface="Arial" panose="020B0604020202020204" pitchFamily="34" charset="0"/>
                <a:cs typeface="B Nazanin" panose="00000400000000000000" pitchFamily="2" charset="-78"/>
              </a:rPr>
              <a:t>چک لیست ها</a:t>
            </a:r>
            <a:r>
              <a:rPr lang="fa-IR" sz="2800" dirty="0">
                <a:solidFill>
                  <a:schemeClr val="tx1"/>
                </a:solidFill>
                <a:latin typeface="Arial" panose="020B0604020202020204" pitchFamily="34" charset="0"/>
                <a:cs typeface="B Nazanin" panose="00000400000000000000" pitchFamily="2" charset="-78"/>
              </a:rPr>
              <a:t>، به صورت منظم استفاده نمي‌شود. رفتارها و فعاليت‌هاي خاصي که از کودک سر مي زند، عمدتاً موضوع خوبي براي واقعه‌نگاري است. </a:t>
            </a:r>
          </a:p>
          <a:p>
            <a:pPr algn="just" rtl="1"/>
            <a:endParaRPr lang="fa-IR" dirty="0">
              <a:solidFill>
                <a:schemeClr val="tx1"/>
              </a:solidFill>
              <a:latin typeface="Arial" panose="020B0604020202020204" pitchFamily="34" charset="0"/>
              <a:cs typeface="Arial" panose="020B0604020202020204" pitchFamily="34" charset="0"/>
            </a:endParaRPr>
          </a:p>
        </p:txBody>
      </p:sp>
      <p:pic>
        <p:nvPicPr>
          <p:cNvPr id="2" name="توصیفی6.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484437" y="5676900"/>
            <a:ext cx="609600" cy="609600"/>
          </a:xfrm>
          <a:prstGeom prst="rect">
            <a:avLst/>
          </a:prstGeom>
        </p:spPr>
      </p:pic>
    </p:spTree>
    <p:extLst>
      <p:ext uri="{BB962C8B-B14F-4D97-AF65-F5344CB8AC3E}">
        <p14:creationId xmlns:p14="http://schemas.microsoft.com/office/powerpoint/2010/main" val="24952772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26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351837" y="114301"/>
            <a:ext cx="2133600" cy="6858001"/>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fa-IR" dirty="0">
              <a:solidFill>
                <a:schemeClr val="tx1"/>
              </a:solidFill>
              <a:cs typeface="B Baran" panose="00000400000000000000" pitchFamily="2" charset="-78"/>
            </a:endParaRPr>
          </a:p>
          <a:p>
            <a:pPr algn="ctr" rtl="1"/>
            <a:endParaRPr lang="fa-IR" sz="2400" dirty="0" smtClean="0">
              <a:solidFill>
                <a:schemeClr val="tx1"/>
              </a:solidFill>
              <a:cs typeface="B Baran" panose="00000400000000000000" pitchFamily="2" charset="-78"/>
            </a:endParaRPr>
          </a:p>
          <a:p>
            <a:pPr algn="ctr" rtl="1"/>
            <a:r>
              <a:rPr lang="fa-IR" dirty="0" smtClean="0">
                <a:solidFill>
                  <a:schemeClr val="tx1"/>
                </a:solidFill>
                <a:cs typeface="B Baran" panose="00000400000000000000" pitchFamily="2" charset="-78"/>
              </a:rPr>
              <a:t>پردیس </a:t>
            </a:r>
            <a:r>
              <a:rPr lang="fa-IR" dirty="0">
                <a:solidFill>
                  <a:schemeClr val="tx1"/>
                </a:solidFill>
                <a:cs typeface="B Baran" panose="00000400000000000000" pitchFamily="2" charset="-78"/>
              </a:rPr>
              <a:t>شهید رجایی</a:t>
            </a:r>
          </a:p>
          <a:p>
            <a:pPr algn="ctr" rtl="1"/>
            <a:r>
              <a:rPr lang="fa-IR" dirty="0" smtClean="0">
                <a:solidFill>
                  <a:schemeClr val="tx1"/>
                </a:solidFill>
                <a:cs typeface="B Baran" panose="00000400000000000000" pitchFamily="2" charset="-78"/>
              </a:rPr>
              <a:t>ارومیه</a:t>
            </a:r>
          </a:p>
          <a:p>
            <a:pPr algn="ctr" rtl="1"/>
            <a:endParaRPr lang="fa-IR" dirty="0">
              <a:solidFill>
                <a:schemeClr val="tx1"/>
              </a:solidFill>
              <a:cs typeface="B Baran" panose="00000400000000000000" pitchFamily="2" charset="-78"/>
            </a:endParaRPr>
          </a:p>
          <a:p>
            <a:pPr algn="ctr" rtl="1"/>
            <a:r>
              <a:rPr lang="fa-IR" dirty="0" smtClean="0">
                <a:solidFill>
                  <a:schemeClr val="tx1"/>
                </a:solidFill>
                <a:cs typeface="B Titr" panose="00000700000000000000" pitchFamily="2" charset="-78"/>
              </a:rPr>
              <a:t>درس :</a:t>
            </a:r>
          </a:p>
          <a:p>
            <a:pPr algn="ctr" rtl="1"/>
            <a:r>
              <a:rPr lang="fa-IR" sz="2400" dirty="0">
                <a:solidFill>
                  <a:schemeClr val="tx1"/>
                </a:solidFill>
                <a:cs typeface="B Baran" panose="00000400000000000000" pitchFamily="2" charset="-78"/>
              </a:rPr>
              <a:t>ارزشیابی </a:t>
            </a:r>
            <a:r>
              <a:rPr lang="fa-IR" sz="2400" dirty="0" smtClean="0">
                <a:solidFill>
                  <a:schemeClr val="tx1"/>
                </a:solidFill>
                <a:cs typeface="B Baran" panose="00000400000000000000" pitchFamily="2" charset="-78"/>
              </a:rPr>
              <a:t>کیفی - توصیفی</a:t>
            </a:r>
            <a:endParaRPr lang="fa-IR" sz="2400" dirty="0">
              <a:solidFill>
                <a:schemeClr val="tx1"/>
              </a:solidFill>
              <a:cs typeface="B Baran" panose="00000400000000000000" pitchFamily="2" charset="-78"/>
            </a:endParaRPr>
          </a:p>
          <a:p>
            <a:pPr algn="ctr" rtl="1"/>
            <a:endParaRPr lang="fa-IR" dirty="0">
              <a:solidFill>
                <a:schemeClr val="tx1"/>
              </a:solidFill>
              <a:cs typeface="B Baran" panose="00000400000000000000" pitchFamily="2" charset="-78"/>
            </a:endParaRPr>
          </a:p>
          <a:p>
            <a:pPr algn="ctr" rtl="1"/>
            <a:r>
              <a:rPr lang="fa-IR" dirty="0">
                <a:solidFill>
                  <a:schemeClr val="tx1"/>
                </a:solidFill>
                <a:cs typeface="B Titr" panose="00000700000000000000" pitchFamily="2" charset="-78"/>
              </a:rPr>
              <a:t>مدرس:</a:t>
            </a:r>
          </a:p>
          <a:p>
            <a:pPr algn="ctr" rtl="1"/>
            <a:r>
              <a:rPr lang="fa-IR" sz="2400" dirty="0">
                <a:solidFill>
                  <a:schemeClr val="tx1"/>
                </a:solidFill>
                <a:cs typeface="B Zar" panose="00000400000000000000" pitchFamily="2" charset="-78"/>
              </a:rPr>
              <a:t>دکتر زین العابدین درویشی</a:t>
            </a:r>
          </a:p>
          <a:p>
            <a:pPr algn="ctr" rtl="1"/>
            <a:endParaRPr lang="fa-IR" dirty="0">
              <a:solidFill>
                <a:schemeClr val="tx1"/>
              </a:solidFill>
              <a:cs typeface="B Baran" panose="00000400000000000000" pitchFamily="2" charset="-78"/>
            </a:endParaRPr>
          </a:p>
        </p:txBody>
      </p:sp>
      <p:pic>
        <p:nvPicPr>
          <p:cNvPr id="7" name="Picture 6" descr="Screen Clipping"/>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8504238" y="419100"/>
            <a:ext cx="1752600" cy="1524000"/>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2837" y="5600700"/>
            <a:ext cx="1371600" cy="1066800"/>
          </a:xfrm>
          <a:prstGeom prst="rect">
            <a:avLst/>
          </a:prstGeom>
          <a:noFill/>
          <a:ln w="9525">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465137" y="419100"/>
            <a:ext cx="7581900" cy="1143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sz="3600" dirty="0">
                <a:solidFill>
                  <a:srgbClr val="C00000"/>
                </a:solidFill>
                <a:cs typeface="B Titr" panose="00000700000000000000" pitchFamily="2" charset="-78"/>
              </a:rPr>
              <a:t>عناصر واقعه نگاري</a:t>
            </a:r>
          </a:p>
        </p:txBody>
      </p:sp>
      <p:sp>
        <p:nvSpPr>
          <p:cNvPr id="10" name="Rounded Rectangle 9"/>
          <p:cNvSpPr/>
          <p:nvPr/>
        </p:nvSpPr>
        <p:spPr>
          <a:xfrm>
            <a:off x="465137" y="1790700"/>
            <a:ext cx="7696200" cy="5029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rtl="1">
              <a:lnSpc>
                <a:spcPct val="150000"/>
              </a:lnSpc>
              <a:buFont typeface="Wingdings" panose="05000000000000000000" pitchFamily="2" charset="2"/>
              <a:buChar char="ü"/>
            </a:pPr>
            <a:r>
              <a:rPr lang="fa-IR" sz="2800" dirty="0">
                <a:solidFill>
                  <a:schemeClr val="tx1"/>
                </a:solidFill>
                <a:latin typeface="Arial" panose="020B0604020202020204" pitchFamily="34" charset="0"/>
                <a:cs typeface="B Nazanin" panose="00000400000000000000" pitchFamily="2" charset="-78"/>
              </a:rPr>
              <a:t>هر واقعه نگاري داراي </a:t>
            </a:r>
            <a:r>
              <a:rPr lang="fa-IR" sz="2800" dirty="0" smtClean="0">
                <a:solidFill>
                  <a:schemeClr val="tx1"/>
                </a:solidFill>
                <a:latin typeface="Arial" panose="020B0604020202020204" pitchFamily="34" charset="0"/>
                <a:cs typeface="B Nazanin" panose="00000400000000000000" pitchFamily="2" charset="-78"/>
              </a:rPr>
              <a:t>سه بخش:توصيف </a:t>
            </a:r>
            <a:r>
              <a:rPr lang="fa-IR" sz="2800" dirty="0">
                <a:solidFill>
                  <a:schemeClr val="tx1"/>
                </a:solidFill>
                <a:latin typeface="Arial" panose="020B0604020202020204" pitchFamily="34" charset="0"/>
                <a:cs typeface="B Nazanin" panose="00000400000000000000" pitchFamily="2" charset="-78"/>
              </a:rPr>
              <a:t>عيني </a:t>
            </a:r>
            <a:r>
              <a:rPr lang="fa-IR" sz="2800" dirty="0" smtClean="0">
                <a:solidFill>
                  <a:schemeClr val="tx1"/>
                </a:solidFill>
                <a:latin typeface="Arial" panose="020B0604020202020204" pitchFamily="34" charset="0"/>
                <a:cs typeface="B Nazanin" panose="00000400000000000000" pitchFamily="2" charset="-78"/>
              </a:rPr>
              <a:t>رويداد؛تفسير </a:t>
            </a:r>
            <a:r>
              <a:rPr lang="fa-IR" sz="2800" dirty="0">
                <a:solidFill>
                  <a:schemeClr val="tx1"/>
                </a:solidFill>
                <a:latin typeface="Arial" panose="020B0604020202020204" pitchFamily="34" charset="0"/>
                <a:cs typeface="B Nazanin" panose="00000400000000000000" pitchFamily="2" charset="-78"/>
              </a:rPr>
              <a:t>آن </a:t>
            </a:r>
            <a:r>
              <a:rPr lang="fa-IR" sz="2800" dirty="0" smtClean="0">
                <a:solidFill>
                  <a:schemeClr val="tx1"/>
                </a:solidFill>
                <a:latin typeface="Arial" panose="020B0604020202020204" pitchFamily="34" charset="0"/>
                <a:cs typeface="B Nazanin" panose="00000400000000000000" pitchFamily="2" charset="-78"/>
              </a:rPr>
              <a:t>و نتیجه گیری وارائه راه حل است </a:t>
            </a:r>
            <a:r>
              <a:rPr lang="fa-IR" sz="2800" dirty="0">
                <a:solidFill>
                  <a:schemeClr val="tx1"/>
                </a:solidFill>
                <a:latin typeface="Arial" panose="020B0604020202020204" pitchFamily="34" charset="0"/>
                <a:cs typeface="B Nazanin" panose="00000400000000000000" pitchFamily="2" charset="-78"/>
              </a:rPr>
              <a:t>. بنابراين، در بخش توصيف، آن‌چه واقعاً رخ داده است، نوشته شده و سپس، آن رويداد تفسير مي‌گردد. در بخش تفسير، به دلايل احتمالي و راه‌ حل ها يا نتايج مثبت و منفي آن نيز اشاره </a:t>
            </a:r>
            <a:r>
              <a:rPr lang="fa-IR" sz="2800" dirty="0" smtClean="0">
                <a:solidFill>
                  <a:schemeClr val="tx1"/>
                </a:solidFill>
                <a:latin typeface="Arial" panose="020B0604020202020204" pitchFamily="34" charset="0"/>
                <a:cs typeface="B Nazanin" panose="00000400000000000000" pitchFamily="2" charset="-78"/>
              </a:rPr>
              <a:t>مي‌شود، ودرانتها تصمیم گیری برای انتخاب راه حلهای منطقی می باشد.</a:t>
            </a:r>
            <a:endParaRPr lang="fa-IR" sz="2800" dirty="0">
              <a:solidFill>
                <a:schemeClr val="tx1"/>
              </a:solidFill>
              <a:latin typeface="Arial" panose="020B0604020202020204" pitchFamily="34" charset="0"/>
              <a:cs typeface="B Nazanin" panose="00000400000000000000" pitchFamily="2" charset="-78"/>
            </a:endParaRPr>
          </a:p>
          <a:p>
            <a:pPr algn="just" rtl="1"/>
            <a:endParaRPr lang="fa-IR" dirty="0" smtClean="0">
              <a:solidFill>
                <a:schemeClr val="tx1"/>
              </a:solidFill>
              <a:latin typeface="Arial" panose="020B0604020202020204" pitchFamily="34" charset="0"/>
              <a:cs typeface="Arial" panose="020B0604020202020204" pitchFamily="34" charset="0"/>
            </a:endParaRPr>
          </a:p>
          <a:p>
            <a:pPr algn="just" rtl="1"/>
            <a:endParaRPr lang="fa-IR"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7755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351837" y="114301"/>
            <a:ext cx="2133600" cy="6858001"/>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fa-IR" dirty="0">
              <a:solidFill>
                <a:schemeClr val="tx1"/>
              </a:solidFill>
              <a:cs typeface="B Baran" panose="00000400000000000000" pitchFamily="2" charset="-78"/>
            </a:endParaRPr>
          </a:p>
          <a:p>
            <a:pPr algn="ctr" rtl="1"/>
            <a:endParaRPr lang="fa-IR" sz="2400" dirty="0" smtClean="0">
              <a:solidFill>
                <a:schemeClr val="tx1"/>
              </a:solidFill>
              <a:cs typeface="B Baran" panose="00000400000000000000" pitchFamily="2" charset="-78"/>
            </a:endParaRPr>
          </a:p>
          <a:p>
            <a:pPr algn="ctr" rtl="1"/>
            <a:r>
              <a:rPr lang="fa-IR" dirty="0" smtClean="0">
                <a:solidFill>
                  <a:schemeClr val="tx1"/>
                </a:solidFill>
                <a:cs typeface="B Baran" panose="00000400000000000000" pitchFamily="2" charset="-78"/>
              </a:rPr>
              <a:t>پردیس </a:t>
            </a:r>
            <a:r>
              <a:rPr lang="fa-IR" dirty="0">
                <a:solidFill>
                  <a:schemeClr val="tx1"/>
                </a:solidFill>
                <a:cs typeface="B Baran" panose="00000400000000000000" pitchFamily="2" charset="-78"/>
              </a:rPr>
              <a:t>شهید رجایی</a:t>
            </a:r>
          </a:p>
          <a:p>
            <a:pPr algn="ctr" rtl="1"/>
            <a:r>
              <a:rPr lang="fa-IR" dirty="0" smtClean="0">
                <a:solidFill>
                  <a:schemeClr val="tx1"/>
                </a:solidFill>
                <a:cs typeface="B Baran" panose="00000400000000000000" pitchFamily="2" charset="-78"/>
              </a:rPr>
              <a:t>ارومیه</a:t>
            </a:r>
          </a:p>
          <a:p>
            <a:pPr algn="ctr" rtl="1"/>
            <a:endParaRPr lang="fa-IR" dirty="0">
              <a:solidFill>
                <a:schemeClr val="tx1"/>
              </a:solidFill>
              <a:cs typeface="B Baran" panose="00000400000000000000" pitchFamily="2" charset="-78"/>
            </a:endParaRPr>
          </a:p>
          <a:p>
            <a:pPr algn="ctr" rtl="1"/>
            <a:r>
              <a:rPr lang="fa-IR" dirty="0" smtClean="0">
                <a:solidFill>
                  <a:schemeClr val="tx1"/>
                </a:solidFill>
                <a:cs typeface="B Titr" panose="00000700000000000000" pitchFamily="2" charset="-78"/>
              </a:rPr>
              <a:t>درس :</a:t>
            </a:r>
          </a:p>
          <a:p>
            <a:pPr algn="ctr" rtl="1"/>
            <a:r>
              <a:rPr lang="fa-IR" sz="2400" dirty="0">
                <a:solidFill>
                  <a:schemeClr val="tx1"/>
                </a:solidFill>
                <a:cs typeface="B Baran" panose="00000400000000000000" pitchFamily="2" charset="-78"/>
              </a:rPr>
              <a:t>ارزشیابی </a:t>
            </a:r>
            <a:r>
              <a:rPr lang="fa-IR" sz="2400" dirty="0" smtClean="0">
                <a:solidFill>
                  <a:schemeClr val="tx1"/>
                </a:solidFill>
                <a:cs typeface="B Baran" panose="00000400000000000000" pitchFamily="2" charset="-78"/>
              </a:rPr>
              <a:t>کیفی - توصیفی</a:t>
            </a:r>
            <a:endParaRPr lang="fa-IR" sz="2400" dirty="0">
              <a:solidFill>
                <a:schemeClr val="tx1"/>
              </a:solidFill>
              <a:cs typeface="B Baran" panose="00000400000000000000" pitchFamily="2" charset="-78"/>
            </a:endParaRPr>
          </a:p>
          <a:p>
            <a:pPr algn="ctr" rtl="1"/>
            <a:endParaRPr lang="fa-IR" dirty="0">
              <a:solidFill>
                <a:schemeClr val="tx1"/>
              </a:solidFill>
              <a:cs typeface="B Baran" panose="00000400000000000000" pitchFamily="2" charset="-78"/>
            </a:endParaRPr>
          </a:p>
          <a:p>
            <a:pPr algn="ctr" rtl="1"/>
            <a:r>
              <a:rPr lang="fa-IR" dirty="0">
                <a:solidFill>
                  <a:schemeClr val="tx1"/>
                </a:solidFill>
                <a:cs typeface="B Titr" panose="00000700000000000000" pitchFamily="2" charset="-78"/>
              </a:rPr>
              <a:t>مدرس:</a:t>
            </a:r>
          </a:p>
          <a:p>
            <a:pPr algn="ctr" rtl="1"/>
            <a:r>
              <a:rPr lang="fa-IR" sz="2400" dirty="0">
                <a:solidFill>
                  <a:schemeClr val="tx1"/>
                </a:solidFill>
                <a:cs typeface="B Zar" panose="00000400000000000000" pitchFamily="2" charset="-78"/>
              </a:rPr>
              <a:t>دکتر زین العابدین درویشی</a:t>
            </a:r>
          </a:p>
          <a:p>
            <a:pPr algn="ctr" rtl="1"/>
            <a:endParaRPr lang="fa-IR" dirty="0">
              <a:solidFill>
                <a:schemeClr val="tx1"/>
              </a:solidFill>
              <a:cs typeface="B Baran" panose="00000400000000000000" pitchFamily="2" charset="-78"/>
            </a:endParaRPr>
          </a:p>
        </p:txBody>
      </p:sp>
      <p:pic>
        <p:nvPicPr>
          <p:cNvPr id="7" name="Picture 6" descr="Screen Clipping"/>
          <p:cNvPicPr>
            <a:picLocks noChangeAspect="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8504238" y="419100"/>
            <a:ext cx="1752600" cy="1524000"/>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2837" y="5600700"/>
            <a:ext cx="1371600" cy="1066800"/>
          </a:xfrm>
          <a:prstGeom prst="rect">
            <a:avLst/>
          </a:prstGeom>
          <a:noFill/>
          <a:ln w="9525">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465137" y="419100"/>
            <a:ext cx="7581900" cy="1143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sz="3600" dirty="0" smtClean="0">
                <a:solidFill>
                  <a:srgbClr val="C00000"/>
                </a:solidFill>
                <a:cs typeface="B Titr" panose="00000700000000000000" pitchFamily="2" charset="-78"/>
              </a:rPr>
              <a:t>یک نمونه از واقعه نگاری</a:t>
            </a:r>
            <a:endParaRPr lang="fa-IR" sz="3600" dirty="0">
              <a:solidFill>
                <a:srgbClr val="C00000"/>
              </a:solidFill>
              <a:cs typeface="B Titr" panose="00000700000000000000" pitchFamily="2" charset="-78"/>
            </a:endParaRPr>
          </a:p>
        </p:txBody>
      </p:sp>
      <p:sp>
        <p:nvSpPr>
          <p:cNvPr id="10" name="Rounded Rectangle 9"/>
          <p:cNvSpPr/>
          <p:nvPr/>
        </p:nvSpPr>
        <p:spPr>
          <a:xfrm>
            <a:off x="198437" y="1618735"/>
            <a:ext cx="7962900" cy="55059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r>
              <a:rPr lang="fa-IR" sz="2400" dirty="0">
                <a:solidFill>
                  <a:schemeClr val="tx1"/>
                </a:solidFill>
                <a:latin typeface="Arial" panose="020B0604020202020204" pitchFamily="34" charset="0"/>
                <a:cs typeface="B Nazanin" panose="00000400000000000000" pitchFamily="2" charset="-78"/>
              </a:rPr>
              <a:t>نام دانش آموز: </a:t>
            </a:r>
            <a:r>
              <a:rPr lang="fa-IR" sz="2400" dirty="0" smtClean="0">
                <a:solidFill>
                  <a:schemeClr val="tx1"/>
                </a:solidFill>
                <a:latin typeface="Arial" panose="020B0604020202020204" pitchFamily="34" charset="0"/>
                <a:cs typeface="B Nazanin" panose="00000400000000000000" pitchFamily="2" charset="-78"/>
              </a:rPr>
              <a:t>بهرام ...               </a:t>
            </a:r>
            <a:r>
              <a:rPr lang="fa-IR" sz="2400" dirty="0">
                <a:solidFill>
                  <a:schemeClr val="tx1"/>
                </a:solidFill>
                <a:latin typeface="Arial" panose="020B0604020202020204" pitchFamily="34" charset="0"/>
                <a:cs typeface="B Nazanin" panose="00000400000000000000" pitchFamily="2" charset="-78"/>
              </a:rPr>
              <a:t>تاريخ:          </a:t>
            </a:r>
            <a:r>
              <a:rPr lang="fa-IR" sz="2400" dirty="0" smtClean="0">
                <a:solidFill>
                  <a:schemeClr val="tx1"/>
                </a:solidFill>
                <a:latin typeface="Arial" panose="020B0604020202020204" pitchFamily="34" charset="0"/>
                <a:cs typeface="B Nazanin" panose="00000400000000000000" pitchFamily="2" charset="-78"/>
              </a:rPr>
              <a:t>          </a:t>
            </a:r>
            <a:r>
              <a:rPr lang="fa-IR" sz="2400" dirty="0">
                <a:solidFill>
                  <a:schemeClr val="tx1"/>
                </a:solidFill>
                <a:latin typeface="Arial" panose="020B0604020202020204" pitchFamily="34" charset="0"/>
                <a:cs typeface="B Nazanin" panose="00000400000000000000" pitchFamily="2" charset="-78"/>
              </a:rPr>
              <a:t>مکان: </a:t>
            </a:r>
            <a:r>
              <a:rPr lang="fa-IR" sz="2400" dirty="0" smtClean="0">
                <a:solidFill>
                  <a:schemeClr val="tx1"/>
                </a:solidFill>
                <a:latin typeface="Arial" panose="020B0604020202020204" pitchFamily="34" charset="0"/>
                <a:cs typeface="B Nazanin" panose="00000400000000000000" pitchFamily="2" charset="-78"/>
              </a:rPr>
              <a:t>کلاس</a:t>
            </a:r>
          </a:p>
          <a:p>
            <a:pPr algn="just" rtl="1"/>
            <a:r>
              <a:rPr lang="fa-IR" sz="2400" dirty="0" smtClean="0">
                <a:solidFill>
                  <a:schemeClr val="tx1"/>
                </a:solidFill>
                <a:latin typeface="Arial" panose="020B0604020202020204" pitchFamily="34" charset="0"/>
                <a:cs typeface="B Nazanin" panose="00000400000000000000" pitchFamily="2" charset="-78"/>
              </a:rPr>
              <a:t>واقعه (رویداد): معجزه تشویق                        </a:t>
            </a:r>
          </a:p>
          <a:p>
            <a:pPr algn="just" rtl="1"/>
            <a:r>
              <a:rPr lang="fa-IR" dirty="0" smtClean="0">
                <a:solidFill>
                  <a:schemeClr val="tx1"/>
                </a:solidFill>
                <a:latin typeface="Arial" panose="020B0604020202020204" pitchFamily="34" charset="0"/>
                <a:cs typeface="B Nazanin" panose="00000400000000000000" pitchFamily="2" charset="-78"/>
              </a:rPr>
              <a:t>----------------------------------------------------------------------------</a:t>
            </a:r>
          </a:p>
          <a:p>
            <a:pPr algn="just" rtl="1"/>
            <a:r>
              <a:rPr lang="fa-IR" b="1" dirty="0" smtClean="0">
                <a:solidFill>
                  <a:srgbClr val="FF0000"/>
                </a:solidFill>
                <a:latin typeface="Arial" panose="020B0604020202020204" pitchFamily="34" charset="0"/>
                <a:cs typeface="B Nazanin" panose="00000400000000000000" pitchFamily="2" charset="-78"/>
              </a:rPr>
              <a:t>شرح رویداد: </a:t>
            </a:r>
            <a:r>
              <a:rPr lang="fa-IR" dirty="0" smtClean="0">
                <a:solidFill>
                  <a:schemeClr val="tx1"/>
                </a:solidFill>
                <a:latin typeface="Arial" panose="020B0604020202020204" pitchFamily="34" charset="0"/>
                <a:cs typeface="B Nazanin" panose="00000400000000000000" pitchFamily="2" charset="-78"/>
              </a:rPr>
              <a:t>دانش آموزی  بنام بهرام ... که وضعیت درسی نامطلوبی داشت وعلاقه ای به فعالیت وکار گروهی نداشت با تشویق های حساب شده و توجه بیشتر بطور شگفت انگیزی پیشرفت نمود.</a:t>
            </a:r>
            <a:endParaRPr lang="fa-IR" dirty="0">
              <a:solidFill>
                <a:schemeClr val="tx1"/>
              </a:solidFill>
              <a:latin typeface="Arial" panose="020B0604020202020204" pitchFamily="34" charset="0"/>
              <a:cs typeface="B Nazanin" panose="00000400000000000000" pitchFamily="2" charset="-78"/>
            </a:endParaRPr>
          </a:p>
          <a:p>
            <a:pPr algn="just" rtl="1"/>
            <a:r>
              <a:rPr lang="fa-IR" b="1" dirty="0">
                <a:solidFill>
                  <a:srgbClr val="FF0000"/>
                </a:solidFill>
                <a:latin typeface="Arial" panose="020B0604020202020204" pitchFamily="34" charset="0"/>
                <a:cs typeface="B Nazanin" panose="00000400000000000000" pitchFamily="2" charset="-78"/>
              </a:rPr>
              <a:t>تفسیر رویداد</a:t>
            </a:r>
            <a:r>
              <a:rPr lang="fa-IR" dirty="0" smtClean="0">
                <a:solidFill>
                  <a:schemeClr val="tx1"/>
                </a:solidFill>
                <a:latin typeface="Arial" panose="020B0604020202020204" pitchFamily="34" charset="0"/>
                <a:cs typeface="B Nazanin" panose="00000400000000000000" pitchFamily="2" charset="-78"/>
              </a:rPr>
              <a:t>: بهرام </a:t>
            </a:r>
            <a:r>
              <a:rPr lang="fa-IR" dirty="0">
                <a:solidFill>
                  <a:schemeClr val="tx1"/>
                </a:solidFill>
                <a:latin typeface="Arial" panose="020B0604020202020204" pitchFamily="34" charset="0"/>
                <a:cs typeface="B Nazanin" panose="00000400000000000000" pitchFamily="2" charset="-78"/>
              </a:rPr>
              <a:t>بر خلاف روزهاي گذشته، امروز در درس رياضي فعاليت خوبي داشت ، او تکاليف خود را آماده کرده بود و داوطلبانه تمريناتي را روي تخته سياه حل کرد . هم‌چنين، به حميد و جلال در اصلاح تکاليفشان کمک کرد. معلوم بود به خوبي درس را فهميده است.تشويق هاي من او را بسيار خوشحال </a:t>
            </a:r>
            <a:r>
              <a:rPr lang="fa-IR" dirty="0" smtClean="0">
                <a:solidFill>
                  <a:schemeClr val="tx1"/>
                </a:solidFill>
                <a:latin typeface="Arial" panose="020B0604020202020204" pitchFamily="34" charset="0"/>
                <a:cs typeface="B Nazanin" panose="00000400000000000000" pitchFamily="2" charset="-78"/>
              </a:rPr>
              <a:t>کرده بود.</a:t>
            </a:r>
            <a:endParaRPr lang="fa-IR" dirty="0">
              <a:solidFill>
                <a:schemeClr val="tx1"/>
              </a:solidFill>
              <a:latin typeface="Arial" panose="020B0604020202020204" pitchFamily="34" charset="0"/>
              <a:cs typeface="B Nazanin" panose="00000400000000000000" pitchFamily="2" charset="-78"/>
            </a:endParaRPr>
          </a:p>
          <a:p>
            <a:pPr algn="just" rtl="1"/>
            <a:r>
              <a:rPr lang="fa-IR" b="1" dirty="0">
                <a:solidFill>
                  <a:srgbClr val="FF0000"/>
                </a:solidFill>
                <a:latin typeface="Arial" panose="020B0604020202020204" pitchFamily="34" charset="0"/>
                <a:cs typeface="B Nazanin" panose="00000400000000000000" pitchFamily="2" charset="-78"/>
              </a:rPr>
              <a:t>نتیجه گیری </a:t>
            </a:r>
            <a:r>
              <a:rPr lang="fa-IR" dirty="0" smtClean="0">
                <a:solidFill>
                  <a:schemeClr val="tx1"/>
                </a:solidFill>
                <a:latin typeface="Arial" panose="020B0604020202020204" pitchFamily="34" charset="0"/>
                <a:cs typeface="B Nazanin" panose="00000400000000000000" pitchFamily="2" charset="-78"/>
              </a:rPr>
              <a:t>: همان </a:t>
            </a:r>
            <a:r>
              <a:rPr lang="fa-IR" dirty="0">
                <a:solidFill>
                  <a:schemeClr val="tx1"/>
                </a:solidFill>
                <a:latin typeface="Arial" panose="020B0604020202020204" pitchFamily="34" charset="0"/>
                <a:cs typeface="B Nazanin" panose="00000400000000000000" pitchFamily="2" charset="-78"/>
              </a:rPr>
              <a:t>گونه که حدس مي زدم بهرام آمادگي خوبي براي در ک و فهم درس ها، به ويژه رياضي، دارد.بايد با او کار شود . احتمالاً شب قبل با او در درس رياضي کار شده است.</a:t>
            </a:r>
          </a:p>
          <a:p>
            <a:pPr algn="just" rtl="1"/>
            <a:r>
              <a:rPr lang="fa-IR" b="1" dirty="0">
                <a:solidFill>
                  <a:srgbClr val="FF0000"/>
                </a:solidFill>
                <a:latin typeface="Arial" panose="020B0604020202020204" pitchFamily="34" charset="0"/>
                <a:cs typeface="B Nazanin" panose="00000400000000000000" pitchFamily="2" charset="-78"/>
              </a:rPr>
              <a:t>ارائه راه حل : </a:t>
            </a:r>
            <a:r>
              <a:rPr lang="fa-IR" dirty="0" smtClean="0">
                <a:solidFill>
                  <a:schemeClr val="tx1"/>
                </a:solidFill>
                <a:latin typeface="Arial" panose="020B0604020202020204" pitchFamily="34" charset="0"/>
                <a:cs typeface="B Nazanin" panose="00000400000000000000" pitchFamily="2" charset="-78"/>
              </a:rPr>
              <a:t>به </a:t>
            </a:r>
            <a:r>
              <a:rPr lang="fa-IR" dirty="0">
                <a:solidFill>
                  <a:schemeClr val="tx1"/>
                </a:solidFill>
                <a:latin typeface="Arial" panose="020B0604020202020204" pitchFamily="34" charset="0"/>
                <a:cs typeface="B Nazanin" panose="00000400000000000000" pitchFamily="2" charset="-78"/>
              </a:rPr>
              <a:t>نظر مي رسد توجيه والدين براي به کمک گرفتن فردي طي يکي دو هفته مي تواند عملکرد درسي او را تا حد قابل قبولي بالا ببرد و اعتماد به نفس او را بهبود بخشد. </a:t>
            </a:r>
            <a:r>
              <a:rPr lang="fa-IR" dirty="0" smtClean="0">
                <a:solidFill>
                  <a:schemeClr val="tx1"/>
                </a:solidFill>
                <a:latin typeface="Arial" panose="020B0604020202020204" pitchFamily="34" charset="0"/>
                <a:cs typeface="B Nazanin" panose="00000400000000000000" pitchFamily="2" charset="-78"/>
              </a:rPr>
              <a:t>تشویق های به موقع وبا ابزار مناسب درشغل معلمی معجزه می کند.</a:t>
            </a:r>
            <a:endParaRPr lang="fa-IR" dirty="0">
              <a:solidFill>
                <a:schemeClr val="tx1"/>
              </a:solidFill>
              <a:latin typeface="Arial" panose="020B0604020202020204" pitchFamily="34" charset="0"/>
              <a:cs typeface="B Nazanin" panose="00000400000000000000" pitchFamily="2" charset="-78"/>
            </a:endParaRPr>
          </a:p>
          <a:p>
            <a:pPr algn="just" rtl="1"/>
            <a:endParaRPr lang="fa-IR" dirty="0">
              <a:solidFill>
                <a:schemeClr val="tx1"/>
              </a:solidFill>
              <a:latin typeface="Arial" panose="020B0604020202020204" pitchFamily="34" charset="0"/>
              <a:cs typeface="Arial" panose="020B0604020202020204" pitchFamily="34" charset="0"/>
            </a:endParaRPr>
          </a:p>
        </p:txBody>
      </p:sp>
      <p:pic>
        <p:nvPicPr>
          <p:cNvPr id="2" name="توصیفی7.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713037" y="1913238"/>
            <a:ext cx="609600" cy="609600"/>
          </a:xfrm>
          <a:prstGeom prst="rect">
            <a:avLst/>
          </a:prstGeom>
        </p:spPr>
      </p:pic>
    </p:spTree>
    <p:extLst>
      <p:ext uri="{BB962C8B-B14F-4D97-AF65-F5344CB8AC3E}">
        <p14:creationId xmlns:p14="http://schemas.microsoft.com/office/powerpoint/2010/main" val="2827755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77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508</TotalTime>
  <Words>859</Words>
  <Application>Microsoft Office PowerPoint</Application>
  <PresentationFormat>Custom</PresentationFormat>
  <Paragraphs>148</Paragraphs>
  <Slides>10</Slides>
  <Notes>10</Notes>
  <HiddenSlides>0</HiddenSlides>
  <MMClips>9</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Angles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zeionabedin</dc:creator>
  <cp:lastModifiedBy>zeionabedin</cp:lastModifiedBy>
  <cp:revision>61</cp:revision>
  <dcterms:created xsi:type="dcterms:W3CDTF">2020-04-15T19:04:20Z</dcterms:created>
  <dcterms:modified xsi:type="dcterms:W3CDTF">2020-04-20T07:46:10Z</dcterms:modified>
</cp:coreProperties>
</file>