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40" autoAdjust="0"/>
    <p:restoredTop sz="94660"/>
  </p:normalViewPr>
  <p:slideViewPr>
    <p:cSldViewPr snapToGrid="0">
      <p:cViewPr varScale="1">
        <p:scale>
          <a:sx n="73" d="100"/>
          <a:sy n="73" d="100"/>
        </p:scale>
        <p:origin x="5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D0DDB-9ECF-4D8C-924D-D4F09B3CF230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DA616-76A3-41A3-AECD-8A84759A1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093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D0DDB-9ECF-4D8C-924D-D4F09B3CF230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DA616-76A3-41A3-AECD-8A84759A1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924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D0DDB-9ECF-4D8C-924D-D4F09B3CF230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DA616-76A3-41A3-AECD-8A84759A150A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332417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D0DDB-9ECF-4D8C-924D-D4F09B3CF230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DA616-76A3-41A3-AECD-8A84759A1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2475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D0DDB-9ECF-4D8C-924D-D4F09B3CF230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DA616-76A3-41A3-AECD-8A84759A150A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670278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D0DDB-9ECF-4D8C-924D-D4F09B3CF230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DA616-76A3-41A3-AECD-8A84759A1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426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D0DDB-9ECF-4D8C-924D-D4F09B3CF230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DA616-76A3-41A3-AECD-8A84759A1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1545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D0DDB-9ECF-4D8C-924D-D4F09B3CF230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DA616-76A3-41A3-AECD-8A84759A1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668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D0DDB-9ECF-4D8C-924D-D4F09B3CF230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DA616-76A3-41A3-AECD-8A84759A1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017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D0DDB-9ECF-4D8C-924D-D4F09B3CF230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DA616-76A3-41A3-AECD-8A84759A1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918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D0DDB-9ECF-4D8C-924D-D4F09B3CF230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DA616-76A3-41A3-AECD-8A84759A1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328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D0DDB-9ECF-4D8C-924D-D4F09B3CF230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DA616-76A3-41A3-AECD-8A84759A1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32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D0DDB-9ECF-4D8C-924D-D4F09B3CF230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DA616-76A3-41A3-AECD-8A84759A1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09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D0DDB-9ECF-4D8C-924D-D4F09B3CF230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DA616-76A3-41A3-AECD-8A84759A1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217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D0DDB-9ECF-4D8C-924D-D4F09B3CF230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DA616-76A3-41A3-AECD-8A84759A1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021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DA616-76A3-41A3-AECD-8A84759A150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D0DDB-9ECF-4D8C-924D-D4F09B3CF230}" type="datetimeFigureOut">
              <a:rPr lang="en-US" smtClean="0"/>
              <a:t>4/15/2020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954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3D0DDB-9ECF-4D8C-924D-D4F09B3CF230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5BDA616-76A3-41A3-AECD-8A84759A1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123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  <p:sldLayoutId id="214748377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media" Target="../media/media2.m4a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2.m4a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dirty="0" smtClean="0"/>
              <a:t>عنوان درس: اختلالات یادگیری1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a-IR" dirty="0" smtClean="0"/>
              <a:t>رشته علوم تربیتی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851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dirty="0" smtClean="0"/>
              <a:t>فصل دوم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a-IR" dirty="0" smtClean="0"/>
              <a:t>ویژگی های متمایز کننده دانش آموزان مبتلا به اختلال یادگیری</a:t>
            </a:r>
            <a:endParaRPr lang="en-US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754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9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859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/>
              <a:t>وجود تنوع و تفاوتهای فردی در بین افراد مبتلا به اختلالات یادگیری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/>
            <a:r>
              <a:rPr lang="fa-IR" dirty="0" smtClean="0"/>
              <a:t>از نوع مشکل</a:t>
            </a:r>
          </a:p>
          <a:p>
            <a:pPr algn="r"/>
            <a:r>
              <a:rPr lang="fa-IR" dirty="0" smtClean="0"/>
              <a:t>شدت مشکل</a:t>
            </a:r>
          </a:p>
          <a:p>
            <a:pPr algn="r"/>
            <a:r>
              <a:rPr lang="fa-IR" dirty="0" smtClean="0"/>
              <a:t>از نظر مهارتهای مقابله ای</a:t>
            </a:r>
            <a:endParaRPr lang="en-US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75361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73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dirty="0" smtClean="0"/>
              <a:t>اولین نیمرخ روانی دانش آموزان مبتلا به اختلال یادگیری ازدیدگاه کلمنت(1966)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r"/>
            <a:r>
              <a:rPr lang="fa-IR" dirty="0" smtClean="0"/>
              <a:t>1-بیش فعالی</a:t>
            </a:r>
          </a:p>
          <a:p>
            <a:pPr algn="r"/>
            <a:r>
              <a:rPr lang="fa-IR" dirty="0" smtClean="0"/>
              <a:t>2-آسیب های ادراکی –حرکتی</a:t>
            </a:r>
          </a:p>
          <a:p>
            <a:pPr algn="r"/>
            <a:r>
              <a:rPr lang="fa-IR" dirty="0" smtClean="0"/>
              <a:t>3-بی ثباتی هیجانی</a:t>
            </a:r>
          </a:p>
          <a:p>
            <a:pPr algn="r"/>
            <a:r>
              <a:rPr lang="fa-IR" dirty="0" smtClean="0"/>
              <a:t>4-مشکل در هماهنگ سازی        </a:t>
            </a:r>
          </a:p>
          <a:p>
            <a:pPr algn="r"/>
            <a:r>
              <a:rPr lang="fa-IR" dirty="0" smtClean="0"/>
              <a:t>5-اختلال توجه</a:t>
            </a:r>
          </a:p>
          <a:p>
            <a:pPr algn="r"/>
            <a:r>
              <a:rPr lang="fa-IR" dirty="0" smtClean="0"/>
              <a:t>6-تکانشی بودن</a:t>
            </a:r>
          </a:p>
          <a:p>
            <a:pPr algn="r"/>
            <a:r>
              <a:rPr lang="fa-IR" dirty="0" smtClean="0"/>
              <a:t>7-اختلال حافظه و تفکر</a:t>
            </a:r>
          </a:p>
          <a:p>
            <a:pPr algn="r"/>
            <a:r>
              <a:rPr lang="fa-IR" dirty="0" smtClean="0"/>
              <a:t>8-مشکلات تحصیلی</a:t>
            </a:r>
          </a:p>
          <a:p>
            <a:pPr algn="r"/>
            <a:r>
              <a:rPr lang="fa-IR" dirty="0" smtClean="0"/>
              <a:t>9-نقایص زبانی</a:t>
            </a:r>
          </a:p>
          <a:p>
            <a:pPr algn="r"/>
            <a:r>
              <a:rPr lang="fa-IR" dirty="0" smtClean="0"/>
              <a:t>10-نشانه های عصب شناختی مبهم</a:t>
            </a: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95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606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 smtClean="0"/>
              <a:t>ویژگی های متمایز کننده دانش آموزان مبتلا به اختلالات یادگیری،شامل: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r"/>
            <a:r>
              <a:rPr lang="fa-IR" dirty="0" smtClean="0"/>
              <a:t>1-نقص در پیشرفت تحصیلی</a:t>
            </a:r>
          </a:p>
          <a:p>
            <a:pPr algn="r"/>
            <a:r>
              <a:rPr lang="fa-IR" dirty="0" smtClean="0"/>
              <a:t>2-نقایص زبانی</a:t>
            </a:r>
          </a:p>
          <a:p>
            <a:pPr algn="r"/>
            <a:r>
              <a:rPr lang="fa-IR" dirty="0" smtClean="0"/>
              <a:t>3- اختلالات توجه</a:t>
            </a:r>
          </a:p>
          <a:p>
            <a:pPr marL="0" indent="0" algn="r">
              <a:buNone/>
            </a:pPr>
            <a:r>
              <a:rPr lang="fa-IR" dirty="0" smtClean="0"/>
              <a:t>4-ناهمخوانی در پیشرفت تحصیلی</a:t>
            </a:r>
          </a:p>
          <a:p>
            <a:pPr marL="0" indent="0" algn="r">
              <a:buNone/>
            </a:pPr>
            <a:r>
              <a:rPr lang="fa-IR" dirty="0" smtClean="0"/>
              <a:t>5-نقص در حافظه</a:t>
            </a:r>
          </a:p>
          <a:p>
            <a:pPr marL="0" indent="0" algn="r">
              <a:buNone/>
            </a:pPr>
            <a:r>
              <a:rPr lang="fa-IR" dirty="0" smtClean="0"/>
              <a:t>6-نقایص شناختی</a:t>
            </a:r>
          </a:p>
          <a:p>
            <a:pPr marL="0" indent="0" algn="r">
              <a:buNone/>
            </a:pPr>
            <a:r>
              <a:rPr lang="fa-IR" dirty="0" smtClean="0"/>
              <a:t>7-نقایص فراشناختی</a:t>
            </a:r>
          </a:p>
          <a:p>
            <a:pPr marL="0" indent="0" algn="r">
              <a:buNone/>
            </a:pPr>
            <a:r>
              <a:rPr lang="fa-IR" dirty="0" smtClean="0"/>
              <a:t>8-مشکلات اجتماعی- هیجانی</a:t>
            </a:r>
          </a:p>
          <a:p>
            <a:pPr marL="0" indent="0" algn="r">
              <a:buNone/>
            </a:pPr>
            <a:r>
              <a:rPr lang="fa-IR" dirty="0" smtClean="0"/>
              <a:t>9-اختلالات یاد گیری غیر کلامی</a:t>
            </a:r>
          </a:p>
          <a:p>
            <a:pPr marL="0" indent="0" algn="r">
              <a:buNone/>
            </a:pPr>
            <a:r>
              <a:rPr lang="fa-IR" dirty="0" smtClean="0"/>
              <a:t>10-مشکلات انگیزشی و اسنادی</a:t>
            </a:r>
          </a:p>
          <a:p>
            <a:pPr marL="0" indent="0" algn="r">
              <a:buNone/>
            </a:pPr>
            <a:r>
              <a:rPr lang="fa-IR" dirty="0" smtClean="0"/>
              <a:t>11-نقایص ادراکی</a:t>
            </a:r>
            <a:endParaRPr lang="en-US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1290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75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/>
              <a:t>نقص در پیشرفت تحصیلی :</a:t>
            </a:r>
            <a:br>
              <a:rPr lang="fa-IR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/>
            <a:r>
              <a:rPr lang="fa-IR" dirty="0" smtClean="0"/>
              <a:t>1-خواندن</a:t>
            </a:r>
          </a:p>
          <a:p>
            <a:pPr algn="r"/>
            <a:r>
              <a:rPr lang="fa-IR" dirty="0" smtClean="0"/>
              <a:t>2-ریاضیات</a:t>
            </a:r>
          </a:p>
          <a:p>
            <a:pPr algn="r"/>
            <a:r>
              <a:rPr lang="fa-IR" dirty="0" smtClean="0"/>
              <a:t>3- بیان نوشتاری</a:t>
            </a:r>
            <a:endParaRPr lang="en-US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890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8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785</TotalTime>
  <Words>140</Words>
  <Application>Microsoft Office PowerPoint</Application>
  <PresentationFormat>Widescreen</PresentationFormat>
  <Paragraphs>35</Paragraphs>
  <Slides>6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Tahoma</vt:lpstr>
      <vt:lpstr>Trebuchet MS</vt:lpstr>
      <vt:lpstr>Wingdings 3</vt:lpstr>
      <vt:lpstr>Facet</vt:lpstr>
      <vt:lpstr>عنوان درس: اختلالات یادگیری1</vt:lpstr>
      <vt:lpstr>فصل دوم</vt:lpstr>
      <vt:lpstr>وجود تنوع و تفاوتهای فردی در بین افراد مبتلا به اختلالات یادگیری</vt:lpstr>
      <vt:lpstr>اولین نیمرخ روانی دانش آموزان مبتلا به اختلال یادگیری ازدیدگاه کلمنت(1966) </vt:lpstr>
      <vt:lpstr>ویژگی های متمایز کننده دانش آموزان مبتلا به اختلالات یادگیری،شامل:</vt:lpstr>
      <vt:lpstr>نقص در پیشرفت تحصیلی :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عنوان درس: اختلالات یادگیری1</dc:title>
  <dc:creator>Windows User</dc:creator>
  <cp:lastModifiedBy>Windows User</cp:lastModifiedBy>
  <cp:revision>32</cp:revision>
  <dcterms:created xsi:type="dcterms:W3CDTF">2020-04-10T15:47:01Z</dcterms:created>
  <dcterms:modified xsi:type="dcterms:W3CDTF">2020-04-15T12:15:24Z</dcterms:modified>
</cp:coreProperties>
</file>