
<file path=[Content_Types].xml><?xml version="1.0" encoding="utf-8"?>
<Types xmlns="http://schemas.openxmlformats.org/package/2006/content-types">
  <Default Extension="PNG" ContentType="image/png"/>
  <Default Extension="3gp" ContentType="audio/3gp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74" r:id="rId5"/>
    <p:sldId id="268" r:id="rId6"/>
    <p:sldId id="269" r:id="rId7"/>
    <p:sldId id="259" r:id="rId8"/>
    <p:sldId id="260" r:id="rId9"/>
    <p:sldId id="270" r:id="rId10"/>
    <p:sldId id="261" r:id="rId11"/>
    <p:sldId id="271" r:id="rId12"/>
    <p:sldId id="262" r:id="rId13"/>
    <p:sldId id="263" r:id="rId14"/>
    <p:sldId id="264" r:id="rId15"/>
    <p:sldId id="272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53" d="100"/>
          <a:sy n="53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3gp"/><Relationship Id="rId1" Type="http://schemas.microsoft.com/office/2007/relationships/media" Target="../media/media8.3g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کنش پژوهی: شماره 3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مدرس : علی داوطلب </a:t>
            </a:r>
          </a:p>
          <a:p>
            <a:r>
              <a:rPr lang="fa-IR" dirty="0" smtClean="0"/>
              <a:t>دانشگاه فرهنگیان پردیس شهید رجایی ارومیه اردی بهشت 99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981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تفاوت اقدام پژوهی با دیگر پژوهش 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مطالعات سنتی شروعشان با یک سری مطالب است که ما </a:t>
            </a:r>
            <a:r>
              <a:rPr lang="fa-IR" b="1" dirty="0" smtClean="0"/>
              <a:t>می دانیم </a:t>
            </a:r>
            <a:r>
              <a:rPr lang="fa-IR" dirty="0" smtClean="0"/>
              <a:t>و در جستجوی  مطالبی هستند که نمی دانیم </a:t>
            </a:r>
          </a:p>
          <a:p>
            <a:r>
              <a:rPr lang="fa-IR" dirty="0" smtClean="0"/>
              <a:t>اما مطالعه کنش پژوهی با چیزهایی که </a:t>
            </a:r>
            <a:r>
              <a:rPr lang="fa-IR" b="1" dirty="0" smtClean="0"/>
              <a:t>نمی دانیم </a:t>
            </a:r>
            <a:r>
              <a:rPr lang="fa-IR" dirty="0" smtClean="0"/>
              <a:t>شروع می شود  وبه دنبال  مطالب هستیم که نمی دانیم ... (ثابت سروستانی و همکاران ، </a:t>
            </a:r>
            <a:r>
              <a:rPr lang="fa-IR" dirty="0" smtClean="0"/>
              <a:t>12،1393).</a:t>
            </a:r>
            <a:endParaRPr lang="fa-IR" dirty="0" smtClean="0"/>
          </a:p>
          <a:p>
            <a:endParaRPr lang="fa-IR" dirty="0"/>
          </a:p>
          <a:p>
            <a:r>
              <a:rPr lang="fa-IR" dirty="0" smtClean="0"/>
              <a:t>«مک نیف» </a:t>
            </a:r>
            <a:r>
              <a:rPr lang="fa-IR" dirty="0" smtClean="0"/>
              <a:t>وهمکاران به وجوه اشتراک وافتراق اقدام پژوهی با دیگر  </a:t>
            </a:r>
            <a:r>
              <a:rPr lang="fa-IR" dirty="0" smtClean="0"/>
              <a:t>پژوهش </a:t>
            </a:r>
            <a:r>
              <a:rPr lang="fa-IR" dirty="0" smtClean="0"/>
              <a:t>ها اشاره کرده  ومعتقدند  اقدام </a:t>
            </a:r>
            <a:r>
              <a:rPr lang="fa-IR" dirty="0" smtClean="0"/>
              <a:t>پژوهی  </a:t>
            </a:r>
            <a:r>
              <a:rPr lang="fa-IR" dirty="0" smtClean="0"/>
              <a:t>در این  ویژگی ها با سایر  تحقیقات  مشترک است :</a:t>
            </a:r>
          </a:p>
          <a:p>
            <a:r>
              <a:rPr lang="fa-IR" dirty="0" smtClean="0"/>
              <a:t>به دانش جدیدی منجر ومنهی می شود </a:t>
            </a:r>
          </a:p>
          <a:p>
            <a:r>
              <a:rPr lang="fa-IR" dirty="0" smtClean="0"/>
              <a:t>شواهدی را برای پشتیبانی  از این دانش تدارک می بیند </a:t>
            </a:r>
          </a:p>
          <a:p>
            <a:r>
              <a:rPr lang="fa-IR" dirty="0" smtClean="0"/>
              <a:t>فرایند شکل گیری دانش جدید را آشکار  می سازد </a:t>
            </a:r>
          </a:p>
          <a:p>
            <a:r>
              <a:rPr lang="fa-IR" dirty="0" smtClean="0"/>
              <a:t>دانش جدید را به دانش موجود پیوند  میزند .</a:t>
            </a:r>
            <a:endParaRPr lang="fa-IR" dirty="0"/>
          </a:p>
        </p:txBody>
      </p:sp>
      <p:pic>
        <p:nvPicPr>
          <p:cNvPr id="4" name="Voice_200422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09600"/>
            <a:ext cx="609600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8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دنباله تفاوت </a:t>
            </a:r>
            <a:r>
              <a:rPr lang="fa-IR" dirty="0"/>
              <a:t>اقدام پژوهی با دیگر پژوهش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اما وجوه تفاوت آن عبارت است از : </a:t>
            </a:r>
          </a:p>
          <a:p>
            <a:r>
              <a:rPr lang="fa-IR" dirty="0" smtClean="0"/>
              <a:t>اقدام پژوهی مستلزم عمل واقدام  به عنوان بخش مکمل ولازم  از خود فرایند تحقیق است </a:t>
            </a:r>
            <a:r>
              <a:rPr lang="fa-IR" dirty="0" smtClean="0"/>
              <a:t>.</a:t>
            </a:r>
            <a:endParaRPr lang="fa-IR" dirty="0" smtClean="0"/>
          </a:p>
          <a:p>
            <a:r>
              <a:rPr lang="fa-IR" dirty="0" smtClean="0"/>
              <a:t>بیشتر ، از جنبه های ارزش های حرفه ای محقق روی آن تاکید می شود  تا ملاحظات روش شناسانه.</a:t>
            </a:r>
          </a:p>
          <a:p>
            <a:r>
              <a:rPr lang="fa-IR" b="1" dirty="0" smtClean="0"/>
              <a:t>از دیگر تفاوت ها</a:t>
            </a:r>
            <a:r>
              <a:rPr lang="fa-IR" dirty="0" smtClean="0"/>
              <a:t>:</a:t>
            </a:r>
          </a:p>
          <a:p>
            <a:r>
              <a:rPr lang="fa-IR" dirty="0" smtClean="0"/>
              <a:t>-</a:t>
            </a:r>
            <a:r>
              <a:rPr lang="fa-IR" dirty="0" smtClean="0"/>
              <a:t>پژوهش </a:t>
            </a:r>
            <a:r>
              <a:rPr lang="fa-IR" dirty="0" smtClean="0"/>
              <a:t>مبتنی بر مشارکت  وتشریک مساعی </a:t>
            </a:r>
          </a:p>
          <a:p>
            <a:r>
              <a:rPr lang="fa-IR" dirty="0" smtClean="0"/>
              <a:t>-</a:t>
            </a:r>
            <a:r>
              <a:rPr lang="fa-IR" dirty="0" smtClean="0"/>
              <a:t>پژوهش </a:t>
            </a:r>
            <a:r>
              <a:rPr lang="fa-IR" dirty="0" smtClean="0"/>
              <a:t>متنی بر خود ارزیابی </a:t>
            </a:r>
          </a:p>
          <a:p>
            <a:r>
              <a:rPr lang="fa-IR" dirty="0" smtClean="0"/>
              <a:t>-</a:t>
            </a:r>
            <a:r>
              <a:rPr lang="fa-IR" dirty="0" smtClean="0"/>
              <a:t>پژوهش </a:t>
            </a:r>
            <a:r>
              <a:rPr lang="fa-IR" dirty="0" smtClean="0"/>
              <a:t>مبتنی بر تعهد واحساس تعلق</a:t>
            </a:r>
          </a:p>
          <a:p>
            <a:r>
              <a:rPr lang="fa-IR" dirty="0" smtClean="0"/>
              <a:t>-</a:t>
            </a:r>
            <a:r>
              <a:rPr lang="fa-IR" dirty="0" smtClean="0"/>
              <a:t>پژوهش </a:t>
            </a:r>
            <a:r>
              <a:rPr lang="fa-IR" dirty="0" smtClean="0"/>
              <a:t>مبتنی بر ابتکار عمل </a:t>
            </a:r>
          </a:p>
          <a:p>
            <a:r>
              <a:rPr lang="fa-IR" dirty="0" smtClean="0"/>
              <a:t>پژوهش </a:t>
            </a:r>
            <a:r>
              <a:rPr lang="fa-IR" dirty="0" smtClean="0"/>
              <a:t>ساده وآسان </a:t>
            </a:r>
            <a:endParaRPr lang="fa-IR" dirty="0"/>
          </a:p>
        </p:txBody>
      </p:sp>
      <p:pic>
        <p:nvPicPr>
          <p:cNvPr id="4" name="Voice_200422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92608"/>
            <a:ext cx="609600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برخی ویژگی های یک فرد پژوهنده یا معلم پژوهنده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اهل مطالعه باشد</a:t>
            </a:r>
          </a:p>
          <a:p>
            <a:r>
              <a:rPr lang="fa-IR" dirty="0" smtClean="0"/>
              <a:t>تلاشگر باشد </a:t>
            </a:r>
          </a:p>
          <a:p>
            <a:r>
              <a:rPr lang="fa-IR" dirty="0" smtClean="0"/>
              <a:t>مطلع از اخبار روز جهانی باشد </a:t>
            </a:r>
          </a:p>
          <a:p>
            <a:r>
              <a:rPr lang="fa-IR" dirty="0" smtClean="0"/>
              <a:t>خلاق وبا دقت باشد </a:t>
            </a:r>
          </a:p>
          <a:p>
            <a:r>
              <a:rPr lang="fa-IR" dirty="0" smtClean="0"/>
              <a:t>مدیریت زمان را بشناسد </a:t>
            </a:r>
          </a:p>
          <a:p>
            <a:r>
              <a:rPr lang="fa-IR" dirty="0" smtClean="0"/>
              <a:t>هدفمند باشد نقاد ونقد پذیر باشد </a:t>
            </a:r>
          </a:p>
          <a:p>
            <a:r>
              <a:rPr lang="fa-IR" dirty="0" smtClean="0"/>
              <a:t>محرم اسرار پژوهش شوندگان باشد </a:t>
            </a:r>
          </a:p>
          <a:p>
            <a:r>
              <a:rPr lang="fa-IR" dirty="0" smtClean="0"/>
              <a:t>علاقه مند </a:t>
            </a:r>
            <a:r>
              <a:rPr lang="fa-IR" dirty="0" smtClean="0"/>
              <a:t>به کار </a:t>
            </a:r>
            <a:r>
              <a:rPr lang="fa-IR" dirty="0"/>
              <a:t>گروهی </a:t>
            </a:r>
            <a:r>
              <a:rPr lang="fa-IR" dirty="0" smtClean="0"/>
              <a:t>و </a:t>
            </a:r>
            <a:r>
              <a:rPr lang="fa-IR" dirty="0" smtClean="0"/>
              <a:t>پژوهش باشد </a:t>
            </a:r>
            <a:endParaRPr lang="fa-IR" dirty="0" smtClean="0"/>
          </a:p>
          <a:p>
            <a:r>
              <a:rPr lang="fa-IR" dirty="0" smtClean="0"/>
              <a:t>با دیگران به خوبی ارتباط برقرار کند  </a:t>
            </a:r>
            <a:r>
              <a:rPr lang="fa-IR" dirty="0" smtClean="0"/>
              <a:t>و مهارتهای </a:t>
            </a:r>
            <a:r>
              <a:rPr lang="fa-IR" dirty="0" smtClean="0"/>
              <a:t>ارتباطی را بشناسد </a:t>
            </a:r>
            <a:r>
              <a:rPr lang="fa-IR" dirty="0" smtClean="0"/>
              <a:t>و رعایت </a:t>
            </a:r>
            <a:r>
              <a:rPr lang="fa-IR" dirty="0" smtClean="0"/>
              <a:t>کند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9954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تفاوت اقدام پژوهی ومطالعه موردی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مورد پژوهی نیازمند سندی است که در </a:t>
            </a:r>
            <a:r>
              <a:rPr lang="fa-IR" dirty="0" smtClean="0"/>
              <a:t>آن </a:t>
            </a:r>
            <a:r>
              <a:rPr lang="fa-IR" dirty="0" smtClean="0"/>
              <a:t>تجربه ای کامل توصیف  وتشریح شده باشد . با توجه به اینکه در پایان هر </a:t>
            </a:r>
            <a:r>
              <a:rPr lang="fa-IR" b="1" dirty="0" smtClean="0"/>
              <a:t>اقدام پژوهی </a:t>
            </a:r>
            <a:r>
              <a:rPr lang="fa-IR" dirty="0" smtClean="0"/>
              <a:t>، گزارشی  از آنچه رخ داده است  تهیه  می شود ، لذا هر فرایند اقدام پژوهی  که خاتمه یافته باشد  می تواند  موضوع مورد پژوهش قرار گیر د واز </a:t>
            </a:r>
            <a:r>
              <a:rPr lang="fa-IR" dirty="0" smtClean="0"/>
              <a:t>آن  </a:t>
            </a:r>
            <a:r>
              <a:rPr lang="fa-IR" dirty="0" smtClean="0"/>
              <a:t>آموزه هایی استنباط شود که بتوان به شرایط دیگر  تعمیم داد ( خنیفر ومسلمی ، 335،1396).</a:t>
            </a:r>
          </a:p>
          <a:p>
            <a:r>
              <a:rPr lang="fa-IR" dirty="0" smtClean="0"/>
              <a:t>پژوهشگر  </a:t>
            </a:r>
            <a:r>
              <a:rPr lang="fa-IR" b="1" dirty="0" smtClean="0"/>
              <a:t>تحقیق موردی  </a:t>
            </a:r>
            <a:r>
              <a:rPr lang="fa-IR" dirty="0" smtClean="0"/>
              <a:t>به انتخاب  ومطالعه </a:t>
            </a:r>
            <a:r>
              <a:rPr lang="fa-IR" dirty="0" smtClean="0"/>
              <a:t>یک مورد  </a:t>
            </a:r>
            <a:r>
              <a:rPr lang="fa-IR" dirty="0" smtClean="0"/>
              <a:t>پرداخته  وآن را از جنبه های بی شمار ( وعمیق ) بررسی می کند. این موارد می تواند یک واحد یا سیستم  با حد ومرز مشخص  ویا مشکل از عناصر  وعوامل متعدد ومربوط به </a:t>
            </a:r>
            <a:r>
              <a:rPr lang="fa-IR" dirty="0" smtClean="0"/>
              <a:t>هم باشد </a:t>
            </a:r>
            <a:r>
              <a:rPr lang="fa-IR" dirty="0" smtClean="0"/>
              <a:t>(بازرگان ،85،1397). از این رو در تعلیم  وتربیت  می توان هریک از عوامل نظام اموزشی  مانند  </a:t>
            </a:r>
            <a:r>
              <a:rPr lang="fa-IR" dirty="0" smtClean="0"/>
              <a:t>دانش آموز </a:t>
            </a:r>
            <a:r>
              <a:rPr lang="fa-IR" dirty="0" smtClean="0"/>
              <a:t>، معلم ، مدیر اموزشگاه ، برنامه درسی  وامثال  آن  را به عنوان  «مورد» تحت مطالعه قرار دارد .</a:t>
            </a:r>
            <a:endParaRPr lang="fa-IR" dirty="0"/>
          </a:p>
        </p:txBody>
      </p:sp>
      <p:pic>
        <p:nvPicPr>
          <p:cNvPr id="4" name="Voice_200422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01168"/>
            <a:ext cx="609600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مزایاوویژگی های اقدام پژوهی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اقدام پژوهی اگر به طور وسیعی به کار گرفته شود ، می تواند سبب ارتقای کیفیت در مراقبت بهداشتی گردد. همچنین اقدام پژوهی می تواند بعنوان روش  مفیدی  به منظور به کار گرفتن  نظریه ها در بالین  مطرح گردد</a:t>
            </a:r>
            <a:r>
              <a:rPr lang="fa-IR" dirty="0" smtClean="0"/>
              <a:t>. ادیب </a:t>
            </a:r>
            <a:r>
              <a:rPr lang="fa-IR" dirty="0" smtClean="0"/>
              <a:t>حاج باقری وهمکاران (1386) کاربرد اقدام پژوهی  را در موارد زیر </a:t>
            </a:r>
            <a:r>
              <a:rPr lang="fa-IR" b="1" dirty="0" smtClean="0"/>
              <a:t>توصیه</a:t>
            </a:r>
            <a:r>
              <a:rPr lang="fa-IR" dirty="0" smtClean="0"/>
              <a:t> می کنند : </a:t>
            </a:r>
          </a:p>
          <a:p>
            <a:r>
              <a:rPr lang="fa-IR" dirty="0" smtClean="0"/>
              <a:t>ایجاد تغییر در روش آموزش ، استفاده از روش های نوین یا تلفیق این روش ها با شیوه های قدیمی</a:t>
            </a:r>
          </a:p>
          <a:p>
            <a:r>
              <a:rPr lang="fa-IR" dirty="0" smtClean="0"/>
              <a:t>توسعه آموزش ضمن خدمت ، بهبود مهارت  وافزایش  خود آگاهی  وکنترل تحلیل کارکنان</a:t>
            </a:r>
          </a:p>
          <a:p>
            <a:r>
              <a:rPr lang="fa-IR" dirty="0" smtClean="0"/>
              <a:t>حل مشکلات اجتماعی نظیر تعارض بین گروهی وتغییر در عادات  مردم </a:t>
            </a:r>
          </a:p>
          <a:p>
            <a:r>
              <a:rPr lang="fa-IR" dirty="0" smtClean="0"/>
              <a:t>ویژگی منحصر به فرد اقدام پژوهی ، فرایندی یا دوری بودن آن است .در این </a:t>
            </a:r>
            <a:r>
              <a:rPr lang="fa-IR" dirty="0" smtClean="0"/>
              <a:t>پژوهش </a:t>
            </a:r>
            <a:r>
              <a:rPr lang="fa-IR" dirty="0" smtClean="0"/>
              <a:t>مشارکت کنندگان به صورت خطی ومستقیم  عمل نمی </a:t>
            </a:r>
            <a:r>
              <a:rPr lang="fa-IR" dirty="0" smtClean="0"/>
              <a:t>کنند. </a:t>
            </a:r>
            <a:r>
              <a:rPr lang="fa-IR" dirty="0" smtClean="0"/>
              <a:t>بلکه پیوسته مشاهده، فکر و عمل می کنند و عمل خود را ارزیابی می نمایند  گامی پیش می گذارند .</a:t>
            </a:r>
            <a:endParaRPr lang="fa-IR" dirty="0"/>
          </a:p>
        </p:txBody>
      </p:sp>
      <p:pic>
        <p:nvPicPr>
          <p:cNvPr id="4" name="Voice_200422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29184"/>
            <a:ext cx="60960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اقدام پژوهی معلم  ومردم سالاری های دانشی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با استفاده از اقدام پژوهی معلم ، مدارس به مردم سالاری های دانشی تبدیل می شوند ، یعنی جایی که معلمان ، رهبری فکری  را برای ساخت دانش غیر سلسله  مراتبی ، مساوات طلب ، مبتنی برهمکاری ، گروهی و مردم سالارانه فراهم می سارند . پژوهش بر هر جنبه ای از سازمان ، برنامه ها ، فعالیت ها وفرهنگ مدرسه سایه می افکند .</a:t>
            </a:r>
            <a:endParaRPr lang="fa-IR" dirty="0"/>
          </a:p>
        </p:txBody>
      </p:sp>
      <p:pic>
        <p:nvPicPr>
          <p:cNvPr id="4" name="Voice_200422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986784"/>
            <a:ext cx="60960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چرا باید به اقدام پژوهی در کلاس درس بپردازیم ؟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اولین ومهمترین دلیل این است که </a:t>
            </a:r>
            <a:r>
              <a:rPr lang="fa-IR" b="1" dirty="0" smtClean="0"/>
              <a:t>اقدام پژوهی در کلاس </a:t>
            </a:r>
            <a:r>
              <a:rPr lang="fa-IR" dirty="0" smtClean="0"/>
              <a:t>درس یکی از موثرترین روش های </a:t>
            </a:r>
            <a:r>
              <a:rPr lang="fa-IR" b="1" dirty="0" smtClean="0"/>
              <a:t>بهبود تدریس معلمان </a:t>
            </a:r>
            <a:r>
              <a:rPr lang="fa-IR" dirty="0" smtClean="0"/>
              <a:t>است .ارزیابی درک وفهم  </a:t>
            </a:r>
            <a:r>
              <a:rPr lang="fa-IR" dirty="0" smtClean="0"/>
              <a:t>دانش آموزان  </a:t>
            </a:r>
            <a:r>
              <a:rPr lang="fa-IR" dirty="0" smtClean="0"/>
              <a:t>در میانه  سال یا ترم  تحصیلی ، به شما فرصت می دهد  که موثرترین روش ها  وفعالیت های آموزشی را تا پایان سال تحصیلی برایشان فراهم کنید .</a:t>
            </a:r>
          </a:p>
          <a:p>
            <a:r>
              <a:rPr lang="fa-IR" dirty="0" smtClean="0"/>
              <a:t> </a:t>
            </a:r>
            <a:endParaRPr lang="fa-IR" dirty="0"/>
          </a:p>
        </p:txBody>
      </p:sp>
      <p:pic>
        <p:nvPicPr>
          <p:cNvPr id="4" name="Voice_200422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84448"/>
            <a:ext cx="6096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پایان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b="1" dirty="0" smtClean="0"/>
              <a:t>تهیه وتنظیم از : علی داوطلب  اردی بهشت 99</a:t>
            </a:r>
            <a:endParaRPr lang="fa-IR" sz="2800" b="1" dirty="0"/>
          </a:p>
        </p:txBody>
      </p:sp>
    </p:spTree>
    <p:extLst>
      <p:ext uri="{BB962C8B-B14F-4D97-AF65-F5344CB8AC3E}">
        <p14:creationId xmlns:p14="http://schemas.microsoft.com/office/powerpoint/2010/main" val="3816826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تاریخچه کنش پژوهی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1395663"/>
            <a:ext cx="7170821" cy="4684295"/>
          </a:xfrm>
        </p:spPr>
      </p:pic>
      <p:pic>
        <p:nvPicPr>
          <p:cNvPr id="3" name="Voice_200422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448" y="4882896"/>
            <a:ext cx="877824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پیوستار تاریخی کنش پژوهی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13439" y="2755899"/>
          <a:ext cx="5725160" cy="340836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0565"/>
                <a:gridCol w="708025"/>
                <a:gridCol w="704850"/>
                <a:gridCol w="768985"/>
                <a:gridCol w="709930"/>
                <a:gridCol w="702945"/>
                <a:gridCol w="706755"/>
                <a:gridCol w="713105"/>
              </a:tblGrid>
              <a:tr h="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2010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2000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1990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1982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1970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1945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1920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700میلادی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گستردگی استفاده از اقدام پژوهی در  پژوهشهای دانشگاهی  (مدرسه و کلاس)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استفاده گسترده از اقدام پژوهی  در پزوهش های سازمانی ،اموزشی  وتوسعه ان توسط افرادی مانند نوفک وزینچر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ورود اقدام پژوهی به اغلب  کتابهای  روش پژوهش  کیفی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مطالعات کمیز ومک تگارت  از اقدام پژوهی ، آزمون نظر  در حین عمل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دوره تثبیت اقدام پژوهی  در خانواده پژوهش های کیفی ونقد  راپوپورت در 1970 به آن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مطرح کردن  اقدام پژوهی به عنوان روش  مطالعه توسط کرت لوین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ریشه اقدام پژوهی  نوین از نظر کوهن ودیگران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</a:rPr>
                        <a:t>رواج مکتب خانه ها واستفاده از اقدام پژوهی در روش  استاد شاگردی بر اساس اموز همراه با تغییر در یادگیری برای  بهتر بودن آن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8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</a:rPr>
                        <a:t>برگرفته از : خنیفر ومسلمی ،333،1396)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fa-I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پیوستار تاریخی روش اقدام پژوهی</a:t>
            </a:r>
            <a:endParaRPr kumimoji="0" lang="en-US" altLang="fa-IR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oice_200422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969264"/>
            <a:ext cx="6096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اهمیت وضرورت کنش پژوهی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46" y="2639015"/>
            <a:ext cx="6058746" cy="2924583"/>
          </a:xfrm>
        </p:spPr>
      </p:pic>
      <p:pic>
        <p:nvPicPr>
          <p:cNvPr id="5" name="Voice_200422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115568"/>
            <a:ext cx="6096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لزوم آشنایی معلمان با اقدام پژوهی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05" y="2186514"/>
            <a:ext cx="4858428" cy="3829584"/>
          </a:xfrm>
        </p:spPr>
      </p:pic>
      <p:pic>
        <p:nvPicPr>
          <p:cNvPr id="3" name="Voice_200422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016098"/>
            <a:ext cx="609600" cy="51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دنباله لزوم </a:t>
            </a:r>
            <a:r>
              <a:rPr lang="fa-IR" dirty="0"/>
              <a:t>آشنایی معلمان با اقدام پژوهی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84" y="1930400"/>
            <a:ext cx="5407832" cy="4229768"/>
          </a:xfrm>
        </p:spPr>
      </p:pic>
    </p:spTree>
    <p:extLst>
      <p:ext uri="{BB962C8B-B14F-4D97-AF65-F5344CB8AC3E}">
        <p14:creationId xmlns:p14="http://schemas.microsoft.com/office/powerpoint/2010/main" val="7265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ویژگیهای اقدام پژوهی ( معلم پژوهنده )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76" y="2262725"/>
            <a:ext cx="7773485" cy="3677163"/>
          </a:xfrm>
        </p:spPr>
      </p:pic>
      <p:pic>
        <p:nvPicPr>
          <p:cNvPr id="3" name="Voice_200422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0896"/>
            <a:ext cx="609600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دیگر دارندگی های معلم پژوهنده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61" y="3282042"/>
            <a:ext cx="7821116" cy="1638529"/>
          </a:xfrm>
        </p:spPr>
      </p:pic>
    </p:spTree>
    <p:extLst>
      <p:ext uri="{BB962C8B-B14F-4D97-AF65-F5344CB8AC3E}">
        <p14:creationId xmlns:p14="http://schemas.microsoft.com/office/powerpoint/2010/main" val="16408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دنباله دیگر </a:t>
            </a:r>
            <a:r>
              <a:rPr lang="fa-IR" dirty="0"/>
              <a:t>دارندگی های معلم پژوهنده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13" y="2677120"/>
            <a:ext cx="7783011" cy="2848373"/>
          </a:xfrm>
        </p:spPr>
      </p:pic>
      <p:pic>
        <p:nvPicPr>
          <p:cNvPr id="3" name="Voice_200422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09600"/>
            <a:ext cx="609600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275</TotalTime>
  <Words>927</Words>
  <Application>Microsoft Office PowerPoint</Application>
  <PresentationFormat>Widescreen</PresentationFormat>
  <Paragraphs>74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Tahoma</vt:lpstr>
      <vt:lpstr>Trebuchet MS</vt:lpstr>
      <vt:lpstr>Wingdings 3</vt:lpstr>
      <vt:lpstr>Facet</vt:lpstr>
      <vt:lpstr>کنش پژوهی: شماره 3</vt:lpstr>
      <vt:lpstr>تاریخچه کنش پژوهی</vt:lpstr>
      <vt:lpstr>پیوستار تاریخی کنش پژوهی</vt:lpstr>
      <vt:lpstr>اهمیت وضرورت کنش پژوهی</vt:lpstr>
      <vt:lpstr>لزوم آشنایی معلمان با اقدام پژوهی</vt:lpstr>
      <vt:lpstr>دنباله لزوم آشنایی معلمان با اقدام پژوهی</vt:lpstr>
      <vt:lpstr>ویژگیهای اقدام پژوهی ( معلم پژوهنده )</vt:lpstr>
      <vt:lpstr>دیگر دارندگی های معلم پژوهنده</vt:lpstr>
      <vt:lpstr>دنباله دیگر دارندگی های معلم پژوهنده</vt:lpstr>
      <vt:lpstr>تفاوت اقدام پژوهی با دیگر پژوهش ها</vt:lpstr>
      <vt:lpstr>دنباله تفاوت اقدام پژوهی با دیگر پژوهش ها</vt:lpstr>
      <vt:lpstr>برخی ویژگی های یک فرد پژوهنده یا معلم پژوهنده</vt:lpstr>
      <vt:lpstr>تفاوت اقدام پژوهی ومطالعه موردی </vt:lpstr>
      <vt:lpstr>مزایاوویژگی های اقدام پژوهی</vt:lpstr>
      <vt:lpstr>اقدام پژوهی معلم  ومردم سالاری های دانشی</vt:lpstr>
      <vt:lpstr>چرا باید به اقدام پژوهی در کلاس درس بپردازیم ؟</vt:lpstr>
      <vt:lpstr>پایان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freedom</dc:creator>
  <cp:lastModifiedBy>freedom</cp:lastModifiedBy>
  <cp:revision>60</cp:revision>
  <dcterms:created xsi:type="dcterms:W3CDTF">2020-04-18T17:29:12Z</dcterms:created>
  <dcterms:modified xsi:type="dcterms:W3CDTF">2020-04-22T18:05:51Z</dcterms:modified>
</cp:coreProperties>
</file>