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59" r:id="rId4"/>
    <p:sldId id="260" r:id="rId5"/>
    <p:sldId id="261"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1" d="100"/>
          <a:sy n="71" d="100"/>
        </p:scale>
        <p:origin x="72"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6AF81AB-140E-48FF-B369-219FEC06F163}" type="datetimeFigureOut">
              <a:rPr lang="en-US" smtClean="0"/>
              <a:t>4/18/2020</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92E483DE-95DC-404B-9367-37BD99106546}"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76148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6AF81AB-140E-48FF-B369-219FEC06F163}"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483DE-95DC-404B-9367-37BD99106546}" type="slidenum">
              <a:rPr lang="en-US" smtClean="0"/>
              <a:t>‹#›</a:t>
            </a:fld>
            <a:endParaRPr lang="en-US"/>
          </a:p>
        </p:txBody>
      </p:sp>
    </p:spTree>
    <p:extLst>
      <p:ext uri="{BB962C8B-B14F-4D97-AF65-F5344CB8AC3E}">
        <p14:creationId xmlns:p14="http://schemas.microsoft.com/office/powerpoint/2010/main" val="1545220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AF81AB-140E-48FF-B369-219FEC06F163}"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483DE-95DC-404B-9367-37BD99106546}"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70306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AF81AB-140E-48FF-B369-219FEC06F163}"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483DE-95DC-404B-9367-37BD99106546}"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62488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AF81AB-140E-48FF-B369-219FEC06F163}"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483DE-95DC-404B-9367-37BD99106546}" type="slidenum">
              <a:rPr lang="en-US" smtClean="0"/>
              <a:t>‹#›</a:t>
            </a:fld>
            <a:endParaRPr lang="en-US"/>
          </a:p>
        </p:txBody>
      </p:sp>
    </p:spTree>
    <p:extLst>
      <p:ext uri="{BB962C8B-B14F-4D97-AF65-F5344CB8AC3E}">
        <p14:creationId xmlns:p14="http://schemas.microsoft.com/office/powerpoint/2010/main" val="960184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AF81AB-140E-48FF-B369-219FEC06F163}"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483DE-95DC-404B-9367-37BD99106546}"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31196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AF81AB-140E-48FF-B369-219FEC06F163}"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483DE-95DC-404B-9367-37BD99106546}"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133506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AF81AB-140E-48FF-B369-219FEC06F163}"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483DE-95DC-404B-9367-37BD9910654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83890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AF81AB-140E-48FF-B369-219FEC06F163}"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483DE-95DC-404B-9367-37BD99106546}"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55242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6AF81AB-140E-48FF-B369-219FEC06F163}"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483DE-95DC-404B-9367-37BD99106546}" type="slidenum">
              <a:rPr lang="en-US" smtClean="0"/>
              <a:t>‹#›</a:t>
            </a:fld>
            <a:endParaRPr lang="en-US"/>
          </a:p>
        </p:txBody>
      </p:sp>
    </p:spTree>
    <p:extLst>
      <p:ext uri="{BB962C8B-B14F-4D97-AF65-F5344CB8AC3E}">
        <p14:creationId xmlns:p14="http://schemas.microsoft.com/office/powerpoint/2010/main" val="20788415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6AF81AB-140E-48FF-B369-219FEC06F163}" type="datetimeFigureOut">
              <a:rPr lang="en-US" smtClean="0"/>
              <a:t>4/18/2020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E483DE-95DC-404B-9367-37BD99106546}"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9759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6AF81AB-140E-48FF-B369-219FEC06F163}"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483DE-95DC-404B-9367-37BD99106546}" type="slidenum">
              <a:rPr lang="en-US" smtClean="0"/>
              <a:t>‹#›</a:t>
            </a:fld>
            <a:endParaRPr lang="en-US"/>
          </a:p>
        </p:txBody>
      </p:sp>
    </p:spTree>
    <p:extLst>
      <p:ext uri="{BB962C8B-B14F-4D97-AF65-F5344CB8AC3E}">
        <p14:creationId xmlns:p14="http://schemas.microsoft.com/office/powerpoint/2010/main" val="411877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6AF81AB-140E-48FF-B369-219FEC06F163}" type="datetimeFigureOut">
              <a:rPr lang="en-US" smtClean="0"/>
              <a:t>4/18/2020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E483DE-95DC-404B-9367-37BD99106546}"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8067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D6AF81AB-140E-48FF-B369-219FEC06F163}" type="datetimeFigureOut">
              <a:rPr lang="en-US" smtClean="0"/>
              <a:t>4/18/2020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E483DE-95DC-404B-9367-37BD99106546}"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00987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AF81AB-140E-48FF-B369-219FEC06F163}" type="datetimeFigureOut">
              <a:rPr lang="en-US" smtClean="0"/>
              <a:t>4/18/2020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E483DE-95DC-404B-9367-37BD99106546}" type="slidenum">
              <a:rPr lang="en-US" smtClean="0"/>
              <a:t>‹#›</a:t>
            </a:fld>
            <a:endParaRPr lang="en-US"/>
          </a:p>
        </p:txBody>
      </p:sp>
    </p:spTree>
    <p:extLst>
      <p:ext uri="{BB962C8B-B14F-4D97-AF65-F5344CB8AC3E}">
        <p14:creationId xmlns:p14="http://schemas.microsoft.com/office/powerpoint/2010/main" val="35917065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6AF81AB-140E-48FF-B369-219FEC06F163}"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483DE-95DC-404B-9367-37BD99106546}"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82438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6AF81AB-140E-48FF-B369-219FEC06F163}" type="datetimeFigureOut">
              <a:rPr lang="en-US" smtClean="0"/>
              <a:t>4/18/2020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E483DE-95DC-404B-9367-37BD99106546}" type="slidenum">
              <a:rPr lang="en-US" smtClean="0"/>
              <a:t>‹#›</a:t>
            </a:fld>
            <a:endParaRPr lang="en-US"/>
          </a:p>
        </p:txBody>
      </p:sp>
    </p:spTree>
    <p:extLst>
      <p:ext uri="{BB962C8B-B14F-4D97-AF65-F5344CB8AC3E}">
        <p14:creationId xmlns:p14="http://schemas.microsoft.com/office/powerpoint/2010/main" val="54370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6AF81AB-140E-48FF-B369-219FEC06F163}" type="datetimeFigureOut">
              <a:rPr lang="en-US" smtClean="0"/>
              <a:t>4/18/2020</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2E483DE-95DC-404B-9367-37BD99106546}" type="slidenum">
              <a:rPr lang="en-US" smtClean="0"/>
              <a:t>‹#›</a:t>
            </a:fld>
            <a:endParaRPr lang="en-US"/>
          </a:p>
        </p:txBody>
      </p:sp>
    </p:spTree>
    <p:extLst>
      <p:ext uri="{BB962C8B-B14F-4D97-AF65-F5344CB8AC3E}">
        <p14:creationId xmlns:p14="http://schemas.microsoft.com/office/powerpoint/2010/main" val="12128604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fa-IR" dirty="0" smtClean="0"/>
              <a:t>اثر محیط به هنگام زندگی در داخل رحم</a:t>
            </a:r>
            <a:br>
              <a:rPr lang="fa-IR" dirty="0" smtClean="0"/>
            </a:br>
            <a:r>
              <a:rPr lang="fa-IR" dirty="0" smtClean="0"/>
              <a:t>(عاملان کج ساز)</a:t>
            </a:r>
            <a:endParaRPr lang="en-US" dirty="0"/>
          </a:p>
        </p:txBody>
      </p:sp>
      <p:sp>
        <p:nvSpPr>
          <p:cNvPr id="3" name="Content Placeholder 2"/>
          <p:cNvSpPr>
            <a:spLocks noGrp="1"/>
          </p:cNvSpPr>
          <p:nvPr>
            <p:ph idx="1"/>
          </p:nvPr>
        </p:nvSpPr>
        <p:spPr/>
        <p:txBody>
          <a:bodyPr>
            <a:normAutofit lnSpcReduction="10000"/>
          </a:bodyPr>
          <a:lstStyle/>
          <a:p>
            <a:pPr algn="r"/>
            <a:r>
              <a:rPr lang="fa-IR" dirty="0" smtClean="0"/>
              <a:t>اصطلاحا به کلیه عوامل محیطی که در دوره قبل از تولد،نقص های مادر زادی و مشکلاتی را برای رشد ایجاد می کنند ،عوامل کج ساز می گویند.شامل:</a:t>
            </a:r>
          </a:p>
          <a:p>
            <a:pPr algn="r"/>
            <a:r>
              <a:rPr lang="fa-IR" dirty="0" smtClean="0"/>
              <a:t>1-مواد مخدر</a:t>
            </a:r>
          </a:p>
          <a:p>
            <a:pPr algn="r"/>
            <a:r>
              <a:rPr lang="fa-IR" dirty="0" smtClean="0"/>
              <a:t>2-سم های روز مره</a:t>
            </a:r>
          </a:p>
          <a:p>
            <a:pPr algn="r"/>
            <a:r>
              <a:rPr lang="fa-IR" dirty="0" smtClean="0"/>
              <a:t>3-بعضی از بیماریهای خاص</a:t>
            </a:r>
          </a:p>
          <a:p>
            <a:pPr algn="r"/>
            <a:r>
              <a:rPr lang="fa-IR" dirty="0" smtClean="0"/>
              <a:t>4-تغذیه مادر</a:t>
            </a:r>
          </a:p>
          <a:p>
            <a:pPr algn="r"/>
            <a:r>
              <a:rPr lang="fa-IR" dirty="0" smtClean="0"/>
              <a:t>5-استرس مادر</a:t>
            </a:r>
            <a:endParaRPr lang="en-US" dirty="0"/>
          </a:p>
        </p:txBody>
      </p:sp>
    </p:spTree>
    <p:extLst>
      <p:ext uri="{BB962C8B-B14F-4D97-AF65-F5344CB8AC3E}">
        <p14:creationId xmlns:p14="http://schemas.microsoft.com/office/powerpoint/2010/main" val="28071323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مواد مخدر</a:t>
            </a:r>
            <a:endParaRPr lang="en-US" dirty="0"/>
          </a:p>
        </p:txBody>
      </p:sp>
      <p:sp>
        <p:nvSpPr>
          <p:cNvPr id="3" name="Content Placeholder 2"/>
          <p:cNvSpPr>
            <a:spLocks noGrp="1"/>
          </p:cNvSpPr>
          <p:nvPr>
            <p:ph idx="1"/>
          </p:nvPr>
        </p:nvSpPr>
        <p:spPr/>
        <p:txBody>
          <a:bodyPr>
            <a:normAutofit fontScale="92500" lnSpcReduction="20000"/>
          </a:bodyPr>
          <a:lstStyle/>
          <a:p>
            <a:pPr algn="r"/>
            <a:r>
              <a:rPr lang="fa-IR" dirty="0" smtClean="0"/>
              <a:t>بطور کلی جفت جنین رابط بین جنین و مادر است،بطوریکه جنین کلیه نیازهای زیستی خود از مادر را بواسطه جفت تامین می کند(مثلا مواد غذایی،اکسیژن و دفع فضولات)از طرف دیگر جفت وسیله تامین امنیت جنین است به این معنی که اجازه نمی دهد عامل خیلی از بیماریها و مواد شیمایی مضر از مادر به جنین منتقل بشود. ولی جفت مقاومت خود را در برابر خیلی از بیماریها و بعضی از مواد شیمایی مضر از دست می دهد.</a:t>
            </a:r>
          </a:p>
          <a:p>
            <a:pPr algn="r"/>
            <a:r>
              <a:rPr lang="fa-IR" dirty="0" smtClean="0"/>
              <a:t>بر همین اساس مصرف دارو توسط مادر باردار باید زیر نظر متخصصان مصرف شود.</a:t>
            </a:r>
          </a:p>
          <a:p>
            <a:pPr algn="r"/>
            <a:r>
              <a:rPr lang="fa-IR" dirty="0" smtClean="0"/>
              <a:t>از طرف دیگر مصرف افراطی مواد کافئین دار مثل چای ،قهوه بع جنین آسیب می رساند.</a:t>
            </a:r>
          </a:p>
          <a:p>
            <a:pPr algn="r"/>
            <a:r>
              <a:rPr lang="fa-IR" dirty="0" smtClean="0"/>
              <a:t>،مصرف نیکوتین که در ترکیب سیگار وجود دارد(حتی مصرف افراطی سیگار توسط پدر).مصرف مواد مخدر و مصرف الکل می تواند عوارضی مثل بیش فعالی،لرزش ها ،فریاد های گوش خراش، تهوع، نارس به دنیا آمدن و در موارد افراطی سقط ، داشه باشد.</a:t>
            </a:r>
            <a:endParaRPr lang="en-US" dirty="0"/>
          </a:p>
        </p:txBody>
      </p:sp>
    </p:spTree>
    <p:extLst>
      <p:ext uri="{BB962C8B-B14F-4D97-AF65-F5344CB8AC3E}">
        <p14:creationId xmlns:p14="http://schemas.microsoft.com/office/powerpoint/2010/main" val="536116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تغذیه مادر</a:t>
            </a:r>
            <a:endParaRPr lang="en-US" dirty="0"/>
          </a:p>
        </p:txBody>
      </p:sp>
      <p:sp>
        <p:nvSpPr>
          <p:cNvPr id="3" name="Content Placeholder 2"/>
          <p:cNvSpPr>
            <a:spLocks noGrp="1"/>
          </p:cNvSpPr>
          <p:nvPr>
            <p:ph idx="1"/>
          </p:nvPr>
        </p:nvSpPr>
        <p:spPr/>
        <p:txBody>
          <a:bodyPr/>
          <a:lstStyle/>
          <a:p>
            <a:pPr algn="r"/>
            <a:r>
              <a:rPr lang="fa-IR" dirty="0" smtClean="0"/>
              <a:t>1-با توجه به اینکه جنین کلیه مواد غذایی مورد نیاز خود را از طریق مادر تامین می کند ،هر گونه کمبود های غذایی و سوء تغذیه مادر می تواند رشد جنین را تحت تاثیر قرار دهد.</a:t>
            </a:r>
            <a:endParaRPr lang="en-US" dirty="0"/>
          </a:p>
        </p:txBody>
      </p:sp>
    </p:spTree>
    <p:extLst>
      <p:ext uri="{BB962C8B-B14F-4D97-AF65-F5344CB8AC3E}">
        <p14:creationId xmlns:p14="http://schemas.microsoft.com/office/powerpoint/2010/main" val="2809562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سم های روز مره</a:t>
            </a:r>
            <a:endParaRPr lang="en-US" dirty="0"/>
          </a:p>
        </p:txBody>
      </p:sp>
      <p:sp>
        <p:nvSpPr>
          <p:cNvPr id="3" name="Content Placeholder 2"/>
          <p:cNvSpPr>
            <a:spLocks noGrp="1"/>
          </p:cNvSpPr>
          <p:nvPr>
            <p:ph idx="1"/>
          </p:nvPr>
        </p:nvSpPr>
        <p:spPr/>
        <p:txBody>
          <a:bodyPr/>
          <a:lstStyle/>
          <a:p>
            <a:pPr algn="r"/>
            <a:r>
              <a:rPr lang="fa-IR" dirty="0" smtClean="0"/>
              <a:t>قرار گرفتن مادران بار دار در برابر سموم مختلف مثل سرب(که ممکن است در ترکیب هوای آلوده وجود داشته باشد)، جیوه ،لاک ناخن،روغن سر،حشره کش ها ،مواد پاک کننده،مواد نگهدارنده و ...  می تواند رشد جنین را تحت تاثیر قرار دهد</a:t>
            </a:r>
            <a:r>
              <a:rPr lang="fa-IR" dirty="0" smtClean="0"/>
              <a:t>.</a:t>
            </a:r>
            <a:endParaRPr lang="en-US" dirty="0" smtClean="0"/>
          </a:p>
          <a:p>
            <a:pPr algn="r"/>
            <a:r>
              <a:rPr lang="fa-IR" dirty="0" smtClean="0"/>
              <a:t>مطالعات جدید رابطه بین تماس دایمی پدران با مواد شیمیایی و مشکلات رشدی در دوران قبل ازتولد پیدا کرده اند. </a:t>
            </a:r>
            <a:endParaRPr lang="en-US" dirty="0"/>
          </a:p>
        </p:txBody>
      </p:sp>
    </p:spTree>
    <p:extLst>
      <p:ext uri="{BB962C8B-B14F-4D97-AF65-F5344CB8AC3E}">
        <p14:creationId xmlns:p14="http://schemas.microsoft.com/office/powerpoint/2010/main" val="2025766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بیماری های خطرناک</a:t>
            </a:r>
            <a:endParaRPr lang="en-US" dirty="0"/>
          </a:p>
        </p:txBody>
      </p:sp>
      <p:sp>
        <p:nvSpPr>
          <p:cNvPr id="3" name="Content Placeholder 2"/>
          <p:cNvSpPr>
            <a:spLocks noGrp="1"/>
          </p:cNvSpPr>
          <p:nvPr>
            <p:ph idx="1"/>
          </p:nvPr>
        </p:nvSpPr>
        <p:spPr/>
        <p:txBody>
          <a:bodyPr/>
          <a:lstStyle/>
          <a:p>
            <a:pPr algn="r"/>
            <a:r>
              <a:rPr lang="fa-IR" dirty="0" smtClean="0"/>
              <a:t>هر چند جفت جنین سپر بلا برای جنین به حساب می آید. به این معنی که مانع انتقال عامل بیماریها به جنین می شود، ولی جفت جنین مقاومت خود را در برابر بعضی بیماریها از دست داده و اجازه می دهد عامل این بیماریها به جنین منتقل شود.</a:t>
            </a:r>
          </a:p>
          <a:p>
            <a:pPr algn="r"/>
            <a:r>
              <a:rPr lang="fa-IR" dirty="0" smtClean="0"/>
              <a:t>از جمله این بیماریهای مادر که برای جنین می تواند مشکل آفرین باشد،می توان به بیماری سرخجه،سیفلیس و ایدز مادر در دوران حاملگی اشاره کرد.</a:t>
            </a:r>
            <a:endParaRPr lang="en-US" dirty="0"/>
          </a:p>
        </p:txBody>
      </p:sp>
    </p:spTree>
    <p:extLst>
      <p:ext uri="{BB962C8B-B14F-4D97-AF65-F5344CB8AC3E}">
        <p14:creationId xmlns:p14="http://schemas.microsoft.com/office/powerpoint/2010/main" val="8055631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dirty="0" smtClean="0"/>
              <a:t>استرس مادر</a:t>
            </a:r>
            <a:endParaRPr lang="en-US" dirty="0"/>
          </a:p>
        </p:txBody>
      </p:sp>
      <p:sp>
        <p:nvSpPr>
          <p:cNvPr id="3" name="Content Placeholder 2"/>
          <p:cNvSpPr>
            <a:spLocks noGrp="1"/>
          </p:cNvSpPr>
          <p:nvPr>
            <p:ph idx="1"/>
          </p:nvPr>
        </p:nvSpPr>
        <p:spPr/>
        <p:txBody>
          <a:bodyPr>
            <a:normAutofit fontScale="85000" lnSpcReduction="10000"/>
          </a:bodyPr>
          <a:lstStyle/>
          <a:p>
            <a:pPr algn="r"/>
            <a:r>
              <a:rPr lang="fa-IR" dirty="0" smtClean="0"/>
              <a:t>تجربه مداوم ومستمراسترس باعث تولید هورمون های می شود که برای سلامت فرد مضر هستند و در نهایت باعث تضعیف سیستم ایمنی بدن می شود.</a:t>
            </a:r>
          </a:p>
          <a:p>
            <a:pPr algn="r"/>
            <a:r>
              <a:rPr lang="fa-IR" dirty="0" smtClean="0"/>
              <a:t>اگر مادر باردار بطور دایمی در معرض استرس باشد ، اثر استرس به جنین منتقل و باعث بروز مشکل برای رشد جنین خواهد شد.</a:t>
            </a:r>
          </a:p>
          <a:p>
            <a:pPr algn="r"/>
            <a:r>
              <a:rPr lang="fa-IR" dirty="0" smtClean="0"/>
              <a:t>استرس به صورت برای رشد جنین مشکل ایجاد می کند.</a:t>
            </a:r>
          </a:p>
          <a:p>
            <a:pPr algn="r"/>
            <a:r>
              <a:rPr lang="fa-IR" dirty="0" smtClean="0"/>
              <a:t>1-بصورت مستقیم واز طریق هورمونهای مضر که توسط بدن مادر استرسی تولید وبه جنین منتقل می شود.</a:t>
            </a:r>
          </a:p>
          <a:p>
            <a:pPr algn="r"/>
            <a:r>
              <a:rPr lang="fa-IR" dirty="0" smtClean="0"/>
              <a:t>2- استرس باعث کاهش تحمل مادران استرسی می شود و با توجه به اینکه استرس این گروه از مادران به دوران بعد از تولد فرزند هم ادامه پیدا می کند،مادران با تحمل پایین قادر نیستند رابطه سالمی با فرزندان خود برقرار کنند و رابطه شان با فرزند همراه با تنش و ناسالم است که این رابطه رشد کودکان را تحت تاثیر قرار می دهد. </a:t>
            </a:r>
            <a:endParaRPr lang="en-US" dirty="0"/>
          </a:p>
        </p:txBody>
      </p:sp>
    </p:spTree>
    <p:extLst>
      <p:ext uri="{BB962C8B-B14F-4D97-AF65-F5344CB8AC3E}">
        <p14:creationId xmlns:p14="http://schemas.microsoft.com/office/powerpoint/2010/main" val="301235056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41</TotalTime>
  <Words>557</Words>
  <Application>Microsoft Office PowerPoint</Application>
  <PresentationFormat>Widescreen</PresentationFormat>
  <Paragraphs>26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Garamond</vt:lpstr>
      <vt:lpstr>Times New Roman</vt:lpstr>
      <vt:lpstr>Organic</vt:lpstr>
      <vt:lpstr>اثر محیط به هنگام زندگی در داخل رحم (عاملان کج ساز)</vt:lpstr>
      <vt:lpstr>مواد مخدر</vt:lpstr>
      <vt:lpstr>تغذیه مادر</vt:lpstr>
      <vt:lpstr>سم های روز مره</vt:lpstr>
      <vt:lpstr>بیماری های خطرناک</vt:lpstr>
      <vt:lpstr>استرس مادر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اثر محیط به هنگام زندگی در داخل رحم (عاملان کج ساز)</dc:title>
  <dc:creator>Windows User</dc:creator>
  <cp:lastModifiedBy>Windows User</cp:lastModifiedBy>
  <cp:revision>3</cp:revision>
  <dcterms:created xsi:type="dcterms:W3CDTF">2020-04-18T05:36:49Z</dcterms:created>
  <dcterms:modified xsi:type="dcterms:W3CDTF">2020-04-18T12:13:39Z</dcterms:modified>
</cp:coreProperties>
</file>