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58" r:id="rId3"/>
    <p:sldId id="259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25" autoAdjust="0"/>
    <p:restoredTop sz="94660"/>
  </p:normalViewPr>
  <p:slideViewPr>
    <p:cSldViewPr snapToGrid="0">
      <p:cViewPr varScale="1">
        <p:scale>
          <a:sx n="71" d="100"/>
          <a:sy n="71" d="100"/>
        </p:scale>
        <p:origin x="12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CCBE80-F917-4652-8243-1B16324E8A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265929-BB22-4989-AEA1-4910E5BBD3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FB1E6A-8776-4E7A-9457-BA795836D9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3BA25-702C-4C10-90E7-3AEDEE7530B4}" type="datetimeFigureOut">
              <a:rPr lang="en-US" smtClean="0"/>
              <a:t>4/14/2020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B555F9-16FD-473B-AD26-497FF51E0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F02E5C-09C1-4E9D-9FC3-5C017751E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5BD23-12EF-4A8E-AEA4-CF84401C3A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2945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530BB0-7D91-465C-939C-C587FC0A3B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61D9DC-7493-4631-AC8D-BD66ADFEDB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3280DF-012D-4BF1-9642-ADEC5B620A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3BA25-702C-4C10-90E7-3AEDEE7530B4}" type="datetimeFigureOut">
              <a:rPr lang="en-US" smtClean="0"/>
              <a:t>4/14/2020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72D5CB-CDA7-49B7-B893-1A1CAEA17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649801-1186-498B-821F-4F8AFA4E29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5BD23-12EF-4A8E-AEA4-CF84401C3A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0681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2E404E5-D88A-4243-A7E4-BAF85B3AD8D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46CF2E-2BD9-4297-8C36-C9F9C9D081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E5C147-3508-4E7F-AC00-DE3D82387E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3BA25-702C-4C10-90E7-3AEDEE7530B4}" type="datetimeFigureOut">
              <a:rPr lang="en-US" smtClean="0"/>
              <a:t>4/14/2020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B9DEF6-7009-4E58-A44E-BD71ACA4BB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AA3057-9444-429B-B11B-6D422B64EF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5BD23-12EF-4A8E-AEA4-CF84401C3A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7528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377DFD-6A56-4349-BC77-97C7013F17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2D17D8-F211-45C6-85EE-C5ACD013F4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239AF4-4F90-4497-94C5-7A8E8D6FC2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3BA25-702C-4C10-90E7-3AEDEE7530B4}" type="datetimeFigureOut">
              <a:rPr lang="en-US" smtClean="0"/>
              <a:t>4/14/2020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1809E1-680C-4AF9-BB10-6E5B9FCD72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3C33DD-0395-45D0-888F-17357E193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5BD23-12EF-4A8E-AEA4-CF84401C3A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013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AFE028-B4C1-4404-A2E2-9764CA6DC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7EA240-A2A7-46AE-AD9C-79F9AE10D7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3E7305-FF6E-4863-97D0-1C91BBA0FD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3BA25-702C-4C10-90E7-3AEDEE7530B4}" type="datetimeFigureOut">
              <a:rPr lang="en-US" smtClean="0"/>
              <a:t>4/14/2020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DBAFCB-3DE0-4FB5-93F7-329B91F2EA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C80DF4-B90F-4636-BF96-755594609E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5BD23-12EF-4A8E-AEA4-CF84401C3A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3689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C50CF-D307-49F8-835B-8CE665CA6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824A5E-A629-4A1E-9D85-ECB5CE6A7A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A82E6F-4A70-4037-9740-AE633ABD11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B9C4FE-C389-4E92-BD42-78FDE99506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3BA25-702C-4C10-90E7-3AEDEE7530B4}" type="datetimeFigureOut">
              <a:rPr lang="en-US" smtClean="0"/>
              <a:t>4/14/2020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FD6DC0-6234-4C4D-A66C-C5D62ECB3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F899C9-B58D-4A4C-A5FE-B821C16A9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5BD23-12EF-4A8E-AEA4-CF84401C3A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3099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3993A1-E199-42B8-BD7F-AE2FDE8AF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922D81-2731-408E-9280-C5A901880F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1EC402-6EF0-4FC7-A1D3-55EB241FB0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9EECD05-02A2-4E4A-ABF2-7BEBD6C26A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F107DBE-120E-491B-BE29-772BAC6E32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9DD13E6-81B7-4DBB-A43F-7C3C89A33E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3BA25-702C-4C10-90E7-3AEDEE7530B4}" type="datetimeFigureOut">
              <a:rPr lang="en-US" smtClean="0"/>
              <a:t>4/14/2020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ED5B5A5-9CA9-48F1-9799-1FAB88D818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FB9CC36-5DCF-46DF-B86E-A72D625C18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5BD23-12EF-4A8E-AEA4-CF84401C3A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43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EA26D5-B7C4-4F43-BCA8-0D475D1B09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1A6D590-D98C-48B0-B3C8-7F50DB7DE9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3BA25-702C-4C10-90E7-3AEDEE7530B4}" type="datetimeFigureOut">
              <a:rPr lang="en-US" smtClean="0"/>
              <a:t>4/14/2020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A93873-AC8B-4D23-ADB0-41B8737B95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0E25C8-F6EA-4B09-8843-A263CCA559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5BD23-12EF-4A8E-AEA4-CF84401C3A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8126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942169-C1D2-4401-B40F-C13302048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3BA25-702C-4C10-90E7-3AEDEE7530B4}" type="datetimeFigureOut">
              <a:rPr lang="en-US" smtClean="0"/>
              <a:t>4/14/2020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47E031F-257F-438E-BA83-0E5FDA74D0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675063-C844-46DE-9210-7E1CBA8164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5BD23-12EF-4A8E-AEA4-CF84401C3A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4360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64B03B-46F3-41C2-B02A-C666D5779F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251E3C-98F4-4560-9255-FB44E9A446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A1515D-9F18-4982-8796-726FA41103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967670-A551-46E6-B67D-CBA8309C83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3BA25-702C-4C10-90E7-3AEDEE7530B4}" type="datetimeFigureOut">
              <a:rPr lang="en-US" smtClean="0"/>
              <a:t>4/14/2020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526D8A-CF63-4D85-9F1F-45E9F6C4F1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58D0D4-37C2-4903-9273-B4F6D9308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5BD23-12EF-4A8E-AEA4-CF84401C3A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5096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4AE360-38AE-4889-B355-B4C0619292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FDF8298-6D04-4945-A133-B26893D71F4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B020A5-8BCA-4040-B2A2-BFB28C0C1A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C2291E-DA66-466D-BEF6-331268C06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3BA25-702C-4C10-90E7-3AEDEE7530B4}" type="datetimeFigureOut">
              <a:rPr lang="en-US" smtClean="0"/>
              <a:t>4/14/2020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41FCE0-448D-4FFD-9A95-5DB77749C9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98B159-F8FF-4416-B92A-4C39854310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5BD23-12EF-4A8E-AEA4-CF84401C3A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16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50F4AFF-833F-4970-9B17-23771AD72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CA5FC3-BE5F-4CEE-B44A-FD29A5CA8E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374C7A-3ADD-4EAA-BA97-644CF91056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D3BA25-702C-4C10-90E7-3AEDEE7530B4}" type="datetimeFigureOut">
              <a:rPr lang="en-US" smtClean="0"/>
              <a:t>4/14/2020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A27BF5-E717-4690-A5E6-BB0D7ABBAF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2919CF-B0B8-44AA-888B-55EE4F8AB5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45BD23-12EF-4A8E-AEA4-CF84401C3A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417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4B575EF-EEF7-4386-B0DB-C6C9D16E1BE5}"/>
              </a:ext>
            </a:extLst>
          </p:cNvPr>
          <p:cNvSpPr txBox="1"/>
          <p:nvPr/>
        </p:nvSpPr>
        <p:spPr>
          <a:xfrm>
            <a:off x="1527048" y="73152"/>
            <a:ext cx="8631936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6600" b="1" dirty="0">
                <a:solidFill>
                  <a:srgbClr val="FF0000"/>
                </a:solidFill>
                <a:cs typeface="+mj-cs"/>
              </a:rPr>
              <a:t>تحلیل محتوی درسی  رشته  فیزیک  </a:t>
            </a:r>
          </a:p>
          <a:p>
            <a:endParaRPr lang="fa-IR" dirty="0"/>
          </a:p>
          <a:p>
            <a:pPr algn="ctr"/>
            <a:r>
              <a:rPr lang="fa-IR" sz="4000" dirty="0">
                <a:cs typeface="+mj-cs"/>
              </a:rPr>
              <a:t>مدرس: احمد رزم دیده                             </a:t>
            </a:r>
            <a:endParaRPr lang="en-US" sz="4000" dirty="0"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D09CD2-A3C3-4130-90C4-76510A1D5186}"/>
              </a:ext>
            </a:extLst>
          </p:cNvPr>
          <p:cNvSpPr txBox="1"/>
          <p:nvPr/>
        </p:nvSpPr>
        <p:spPr>
          <a:xfrm>
            <a:off x="4334256" y="3429000"/>
            <a:ext cx="90159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4400" b="1" dirty="0">
                <a:cs typeface="+mj-cs"/>
              </a:rPr>
              <a:t>بخش  اول : تعریف مفاهیم </a:t>
            </a:r>
            <a:endParaRPr lang="en-US" sz="4400" b="1" dirty="0"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087417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creen Recording 3">
            <a:hlinkClick r:id="" action="ppaction://media"/>
            <a:extLst>
              <a:ext uri="{FF2B5EF4-FFF2-40B4-BE49-F238E27FC236}">
                <a16:creationId xmlns:a16="http://schemas.microsoft.com/office/drawing/2014/main" id="{2009EF01-E002-4C5A-BEB0-BD19DF0D70E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9100" y="561975"/>
            <a:ext cx="11353800" cy="573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086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6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creen Recording 1">
            <a:hlinkClick r:id="" action="ppaction://media"/>
            <a:extLst>
              <a:ext uri="{FF2B5EF4-FFF2-40B4-BE49-F238E27FC236}">
                <a16:creationId xmlns:a16="http://schemas.microsoft.com/office/drawing/2014/main" id="{3534FCD3-638D-4974-9793-F62D2B543EB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07950"/>
            <a:ext cx="12192000" cy="664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422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5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</TotalTime>
  <Words>15</Words>
  <Application>Microsoft Office PowerPoint</Application>
  <PresentationFormat>Widescreen</PresentationFormat>
  <Paragraphs>4</Paragraphs>
  <Slides>3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ahmad razmdideh</dc:creator>
  <cp:lastModifiedBy>ahmad razmdideh</cp:lastModifiedBy>
  <cp:revision>4</cp:revision>
  <dcterms:created xsi:type="dcterms:W3CDTF">2020-04-14T08:49:07Z</dcterms:created>
  <dcterms:modified xsi:type="dcterms:W3CDTF">2020-04-14T11:28:10Z</dcterms:modified>
</cp:coreProperties>
</file>