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sldIdLst>
    <p:sldId id="256" r:id="rId2"/>
    <p:sldId id="259" r:id="rId3"/>
    <p:sldId id="260" r:id="rId4"/>
    <p:sldId id="261" r:id="rId5"/>
    <p:sldId id="270" r:id="rId6"/>
    <p:sldId id="262" r:id="rId7"/>
    <p:sldId id="263" r:id="rId8"/>
    <p:sldId id="264" r:id="rId9"/>
    <p:sldId id="265" r:id="rId10"/>
    <p:sldId id="266" r:id="rId11"/>
    <p:sldId id="267" r:id="rId12"/>
    <p:sldId id="26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80" d="100"/>
          <a:sy n="80" d="100"/>
        </p:scale>
        <p:origin x="354" y="-1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FC5C95E-BB92-4AD9-AADE-8DB52576CA3B}" type="datetimeFigureOut">
              <a:rPr lang="en-US" smtClean="0"/>
              <a:t>4/20/2020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9C3A92-0EB6-4CBA-9AAB-B2E526494153}" type="slidenum">
              <a:rPr lang="en-US" smtClean="0"/>
              <a:t>‹#›</a:t>
            </a:fld>
            <a:endParaRPr lang="en-US"/>
          </a:p>
        </p:txBody>
      </p:sp>
    </p:spTree>
    <p:extLst>
      <p:ext uri="{BB962C8B-B14F-4D97-AF65-F5344CB8AC3E}">
        <p14:creationId xmlns:p14="http://schemas.microsoft.com/office/powerpoint/2010/main" val="2621642714"/>
      </p:ext>
    </p:extLst>
  </p:cSld>
  <p:clrMapOvr>
    <a:masterClrMapping/>
  </p:clrMapOvr>
  <mc:AlternateContent xmlns:mc="http://schemas.openxmlformats.org/markup-compatibility/2006" xmlns:p14="http://schemas.microsoft.com/office/powerpoint/2010/main">
    <mc:Choice Requires="p14">
      <p:transition p14:dur="10" advTm="3000">
        <p:cut/>
      </p:transition>
    </mc:Choice>
    <mc:Fallback xmlns="">
      <p:transition advTm="3000">
        <p:cu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FC5C95E-BB92-4AD9-AADE-8DB52576CA3B}" type="datetimeFigureOut">
              <a:rPr lang="en-US" smtClean="0"/>
              <a:t>4/20/2020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9C3A92-0EB6-4CBA-9AAB-B2E526494153}" type="slidenum">
              <a:rPr lang="en-US" smtClean="0"/>
              <a:t>‹#›</a:t>
            </a:fld>
            <a:endParaRPr lang="en-US"/>
          </a:p>
        </p:txBody>
      </p:sp>
    </p:spTree>
    <p:extLst>
      <p:ext uri="{BB962C8B-B14F-4D97-AF65-F5344CB8AC3E}">
        <p14:creationId xmlns:p14="http://schemas.microsoft.com/office/powerpoint/2010/main" val="1403294386"/>
      </p:ext>
    </p:extLst>
  </p:cSld>
  <p:clrMapOvr>
    <a:masterClrMapping/>
  </p:clrMapOvr>
  <mc:AlternateContent xmlns:mc="http://schemas.openxmlformats.org/markup-compatibility/2006" xmlns:p14="http://schemas.microsoft.com/office/powerpoint/2010/main">
    <mc:Choice Requires="p14">
      <p:transition p14:dur="10" advTm="3000">
        <p:cut/>
      </p:transition>
    </mc:Choice>
    <mc:Fallback xmlns="">
      <p:transition advTm="3000">
        <p:cu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FC5C95E-BB92-4AD9-AADE-8DB52576CA3B}" type="datetimeFigureOut">
              <a:rPr lang="en-US" smtClean="0"/>
              <a:t>4/20/2020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9C3A92-0EB6-4CBA-9AAB-B2E526494153}" type="slidenum">
              <a:rPr lang="en-US" smtClean="0"/>
              <a:t>‹#›</a:t>
            </a:fld>
            <a:endParaRPr lang="en-US"/>
          </a:p>
        </p:txBody>
      </p:sp>
    </p:spTree>
    <p:extLst>
      <p:ext uri="{BB962C8B-B14F-4D97-AF65-F5344CB8AC3E}">
        <p14:creationId xmlns:p14="http://schemas.microsoft.com/office/powerpoint/2010/main" val="1322013569"/>
      </p:ext>
    </p:extLst>
  </p:cSld>
  <p:clrMapOvr>
    <a:masterClrMapping/>
  </p:clrMapOvr>
  <mc:AlternateContent xmlns:mc="http://schemas.openxmlformats.org/markup-compatibility/2006" xmlns:p14="http://schemas.microsoft.com/office/powerpoint/2010/main">
    <mc:Choice Requires="p14">
      <p:transition p14:dur="10" advTm="3000">
        <p:cut/>
      </p:transition>
    </mc:Choice>
    <mc:Fallback xmlns="">
      <p:transition advTm="3000">
        <p:cu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smtClean="0"/>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FC5C95E-BB92-4AD9-AADE-8DB52576CA3B}" type="datetimeFigureOut">
              <a:rPr lang="en-US" smtClean="0"/>
              <a:t>4/20/2020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9C3A92-0EB6-4CBA-9AAB-B2E526494153}" type="slidenum">
              <a:rPr lang="en-US" smtClean="0"/>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339046318"/>
      </p:ext>
    </p:extLst>
  </p:cSld>
  <p:clrMapOvr>
    <a:masterClrMapping/>
  </p:clrMapOvr>
  <mc:AlternateContent xmlns:mc="http://schemas.openxmlformats.org/markup-compatibility/2006" xmlns:p14="http://schemas.microsoft.com/office/powerpoint/2010/main">
    <mc:Choice Requires="p14">
      <p:transition p14:dur="10" advTm="3000">
        <p:cut/>
      </p:transition>
    </mc:Choice>
    <mc:Fallback xmlns="">
      <p:transition advTm="3000">
        <p:cu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FC5C95E-BB92-4AD9-AADE-8DB52576CA3B}" type="datetimeFigureOut">
              <a:rPr lang="en-US" smtClean="0"/>
              <a:t>4/20/2020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9C3A92-0EB6-4CBA-9AAB-B2E526494153}" type="slidenum">
              <a:rPr lang="en-US" smtClean="0"/>
              <a:t>‹#›</a:t>
            </a:fld>
            <a:endParaRPr lang="en-US"/>
          </a:p>
        </p:txBody>
      </p:sp>
    </p:spTree>
    <p:extLst>
      <p:ext uri="{BB962C8B-B14F-4D97-AF65-F5344CB8AC3E}">
        <p14:creationId xmlns:p14="http://schemas.microsoft.com/office/powerpoint/2010/main" val="2014508023"/>
      </p:ext>
    </p:extLst>
  </p:cSld>
  <p:clrMapOvr>
    <a:masterClrMapping/>
  </p:clrMapOvr>
  <mc:AlternateContent xmlns:mc="http://schemas.openxmlformats.org/markup-compatibility/2006" xmlns:p14="http://schemas.microsoft.com/office/powerpoint/2010/main">
    <mc:Choice Requires="p14">
      <p:transition p14:dur="10" advTm="3000">
        <p:cut/>
      </p:transition>
    </mc:Choice>
    <mc:Fallback xmlns="">
      <p:transition advTm="3000">
        <p:cu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EFC5C95E-BB92-4AD9-AADE-8DB52576CA3B}" type="datetimeFigureOut">
              <a:rPr lang="en-US" smtClean="0"/>
              <a:t>4/20/2020</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9C3A92-0EB6-4CBA-9AAB-B2E526494153}" type="slidenum">
              <a:rPr lang="en-US" smtClean="0"/>
              <a:t>‹#›</a:t>
            </a:fld>
            <a:endParaRPr lang="en-US"/>
          </a:p>
        </p:txBody>
      </p:sp>
    </p:spTree>
    <p:extLst>
      <p:ext uri="{BB962C8B-B14F-4D97-AF65-F5344CB8AC3E}">
        <p14:creationId xmlns:p14="http://schemas.microsoft.com/office/powerpoint/2010/main" val="4082972211"/>
      </p:ext>
    </p:extLst>
  </p:cSld>
  <p:clrMapOvr>
    <a:masterClrMapping/>
  </p:clrMapOvr>
  <mc:AlternateContent xmlns:mc="http://schemas.openxmlformats.org/markup-compatibility/2006" xmlns:p14="http://schemas.microsoft.com/office/powerpoint/2010/main">
    <mc:Choice Requires="p14">
      <p:transition p14:dur="10" advTm="3000">
        <p:cut/>
      </p:transition>
    </mc:Choice>
    <mc:Fallback xmlns="">
      <p:transition advTm="3000">
        <p:cu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EFC5C95E-BB92-4AD9-AADE-8DB52576CA3B}" type="datetimeFigureOut">
              <a:rPr lang="en-US" smtClean="0"/>
              <a:t>4/20/2020</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9C3A92-0EB6-4CBA-9AAB-B2E526494153}" type="slidenum">
              <a:rPr lang="en-US" smtClean="0"/>
              <a:t>‹#›</a:t>
            </a:fld>
            <a:endParaRPr lang="en-US"/>
          </a:p>
        </p:txBody>
      </p:sp>
    </p:spTree>
    <p:extLst>
      <p:ext uri="{BB962C8B-B14F-4D97-AF65-F5344CB8AC3E}">
        <p14:creationId xmlns:p14="http://schemas.microsoft.com/office/powerpoint/2010/main" val="722074019"/>
      </p:ext>
    </p:extLst>
  </p:cSld>
  <p:clrMapOvr>
    <a:masterClrMapping/>
  </p:clrMapOvr>
  <mc:AlternateContent xmlns:mc="http://schemas.openxmlformats.org/markup-compatibility/2006" xmlns:p14="http://schemas.microsoft.com/office/powerpoint/2010/main">
    <mc:Choice Requires="p14">
      <p:transition p14:dur="10" advTm="3000">
        <p:cut/>
      </p:transition>
    </mc:Choice>
    <mc:Fallback xmlns="">
      <p:transition advTm="3000">
        <p:cu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FC5C95E-BB92-4AD9-AADE-8DB52576CA3B}" type="datetimeFigureOut">
              <a:rPr lang="en-US" smtClean="0"/>
              <a:t>4/20/2020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9C3A92-0EB6-4CBA-9AAB-B2E526494153}" type="slidenum">
              <a:rPr lang="en-US" smtClean="0"/>
              <a:t>‹#›</a:t>
            </a:fld>
            <a:endParaRPr lang="en-US"/>
          </a:p>
        </p:txBody>
      </p:sp>
    </p:spTree>
    <p:extLst>
      <p:ext uri="{BB962C8B-B14F-4D97-AF65-F5344CB8AC3E}">
        <p14:creationId xmlns:p14="http://schemas.microsoft.com/office/powerpoint/2010/main" val="1689464575"/>
      </p:ext>
    </p:extLst>
  </p:cSld>
  <p:clrMapOvr>
    <a:masterClrMapping/>
  </p:clrMapOvr>
  <mc:AlternateContent xmlns:mc="http://schemas.openxmlformats.org/markup-compatibility/2006" xmlns:p14="http://schemas.microsoft.com/office/powerpoint/2010/main">
    <mc:Choice Requires="p14">
      <p:transition p14:dur="10" advTm="3000">
        <p:cut/>
      </p:transition>
    </mc:Choice>
    <mc:Fallback xmlns="">
      <p:transition advTm="3000">
        <p:cu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FC5C95E-BB92-4AD9-AADE-8DB52576CA3B}" type="datetimeFigureOut">
              <a:rPr lang="en-US" smtClean="0"/>
              <a:t>4/20/2020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9C3A92-0EB6-4CBA-9AAB-B2E526494153}" type="slidenum">
              <a:rPr lang="en-US" smtClean="0"/>
              <a:t>‹#›</a:t>
            </a:fld>
            <a:endParaRPr lang="en-US"/>
          </a:p>
        </p:txBody>
      </p:sp>
    </p:spTree>
    <p:extLst>
      <p:ext uri="{BB962C8B-B14F-4D97-AF65-F5344CB8AC3E}">
        <p14:creationId xmlns:p14="http://schemas.microsoft.com/office/powerpoint/2010/main" val="1739400350"/>
      </p:ext>
    </p:extLst>
  </p:cSld>
  <p:clrMapOvr>
    <a:masterClrMapping/>
  </p:clrMapOvr>
  <mc:AlternateContent xmlns:mc="http://schemas.openxmlformats.org/markup-compatibility/2006" xmlns:p14="http://schemas.microsoft.com/office/powerpoint/2010/main">
    <mc:Choice Requires="p14">
      <p:transition p14:dur="10" advTm="3000">
        <p:cut/>
      </p:transition>
    </mc:Choice>
    <mc:Fallback xmlns="">
      <p:transition advTm="3000">
        <p:cu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fld id="{EFC5C95E-BB92-4AD9-AADE-8DB52576CA3B}" type="datetimeFigureOut">
              <a:rPr lang="en-US" smtClean="0"/>
              <a:t>4/20/2020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9C3A92-0EB6-4CBA-9AAB-B2E526494153}" type="slidenum">
              <a:rPr lang="en-US" smtClean="0"/>
              <a:t>‹#›</a:t>
            </a:fld>
            <a:endParaRPr lang="en-US"/>
          </a:p>
        </p:txBody>
      </p:sp>
    </p:spTree>
    <p:extLst>
      <p:ext uri="{BB962C8B-B14F-4D97-AF65-F5344CB8AC3E}">
        <p14:creationId xmlns:p14="http://schemas.microsoft.com/office/powerpoint/2010/main" val="3216781091"/>
      </p:ext>
    </p:extLst>
  </p:cSld>
  <p:clrMapOvr>
    <a:masterClrMapping/>
  </p:clrMapOvr>
  <mc:AlternateContent xmlns:mc="http://schemas.openxmlformats.org/markup-compatibility/2006" xmlns:p14="http://schemas.microsoft.com/office/powerpoint/2010/main">
    <mc:Choice Requires="p14">
      <p:transition p14:dur="10" advTm="3000">
        <p:cut/>
      </p:transition>
    </mc:Choice>
    <mc:Fallback xmlns="">
      <p:transition advTm="3000">
        <p:cu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FC5C95E-BB92-4AD9-AADE-8DB52576CA3B}" type="datetimeFigureOut">
              <a:rPr lang="en-US" smtClean="0"/>
              <a:t>4/20/2020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9C3A92-0EB6-4CBA-9AAB-B2E526494153}" type="slidenum">
              <a:rPr lang="en-US" smtClean="0"/>
              <a:t>‹#›</a:t>
            </a:fld>
            <a:endParaRPr lang="en-US"/>
          </a:p>
        </p:txBody>
      </p:sp>
    </p:spTree>
    <p:extLst>
      <p:ext uri="{BB962C8B-B14F-4D97-AF65-F5344CB8AC3E}">
        <p14:creationId xmlns:p14="http://schemas.microsoft.com/office/powerpoint/2010/main" val="98989954"/>
      </p:ext>
    </p:extLst>
  </p:cSld>
  <p:clrMapOvr>
    <a:masterClrMapping/>
  </p:clrMapOvr>
  <mc:AlternateContent xmlns:mc="http://schemas.openxmlformats.org/markup-compatibility/2006" xmlns:p14="http://schemas.microsoft.com/office/powerpoint/2010/main">
    <mc:Choice Requires="p14">
      <p:transition p14:dur="10" advTm="3000">
        <p:cut/>
      </p:transition>
    </mc:Choice>
    <mc:Fallback xmlns="">
      <p:transition advTm="3000">
        <p:cu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FC5C95E-BB92-4AD9-AADE-8DB52576CA3B}" type="datetimeFigureOut">
              <a:rPr lang="en-US" smtClean="0"/>
              <a:t>4/20/2020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9C3A92-0EB6-4CBA-9AAB-B2E526494153}" type="slidenum">
              <a:rPr lang="en-US" smtClean="0"/>
              <a:t>‹#›</a:t>
            </a:fld>
            <a:endParaRPr lang="en-US"/>
          </a:p>
        </p:txBody>
      </p:sp>
    </p:spTree>
    <p:extLst>
      <p:ext uri="{BB962C8B-B14F-4D97-AF65-F5344CB8AC3E}">
        <p14:creationId xmlns:p14="http://schemas.microsoft.com/office/powerpoint/2010/main" val="2198560495"/>
      </p:ext>
    </p:extLst>
  </p:cSld>
  <p:clrMapOvr>
    <a:masterClrMapping/>
  </p:clrMapOvr>
  <mc:AlternateContent xmlns:mc="http://schemas.openxmlformats.org/markup-compatibility/2006" xmlns:p14="http://schemas.microsoft.com/office/powerpoint/2010/main">
    <mc:Choice Requires="p14">
      <p:transition p14:dur="10" advTm="3000">
        <p:cut/>
      </p:transition>
    </mc:Choice>
    <mc:Fallback xmlns="">
      <p:transition advTm="3000">
        <p:cu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FC5C95E-BB92-4AD9-AADE-8DB52576CA3B}" type="datetimeFigureOut">
              <a:rPr lang="en-US" smtClean="0"/>
              <a:t>4/20/2020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29C3A92-0EB6-4CBA-9AAB-B2E526494153}" type="slidenum">
              <a:rPr lang="en-US" smtClean="0"/>
              <a:t>‹#›</a:t>
            </a:fld>
            <a:endParaRPr lang="en-US"/>
          </a:p>
        </p:txBody>
      </p:sp>
    </p:spTree>
    <p:extLst>
      <p:ext uri="{BB962C8B-B14F-4D97-AF65-F5344CB8AC3E}">
        <p14:creationId xmlns:p14="http://schemas.microsoft.com/office/powerpoint/2010/main" val="2305357775"/>
      </p:ext>
    </p:extLst>
  </p:cSld>
  <p:clrMapOvr>
    <a:masterClrMapping/>
  </p:clrMapOvr>
  <mc:AlternateContent xmlns:mc="http://schemas.openxmlformats.org/markup-compatibility/2006" xmlns:p14="http://schemas.microsoft.com/office/powerpoint/2010/main">
    <mc:Choice Requires="p14">
      <p:transition p14:dur="10" advTm="3000">
        <p:cut/>
      </p:transition>
    </mc:Choice>
    <mc:Fallback xmlns="">
      <p:transition advTm="3000">
        <p:cu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EFC5C95E-BB92-4AD9-AADE-8DB52576CA3B}" type="datetimeFigureOut">
              <a:rPr lang="en-US" smtClean="0"/>
              <a:t>4/20/2020</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329C3A92-0EB6-4CBA-9AAB-B2E526494153}" type="slidenum">
              <a:rPr lang="en-US" smtClean="0"/>
              <a:t>‹#›</a:t>
            </a:fld>
            <a:endParaRPr lang="en-US"/>
          </a:p>
        </p:txBody>
      </p:sp>
    </p:spTree>
    <p:extLst>
      <p:ext uri="{BB962C8B-B14F-4D97-AF65-F5344CB8AC3E}">
        <p14:creationId xmlns:p14="http://schemas.microsoft.com/office/powerpoint/2010/main" val="1927388616"/>
      </p:ext>
    </p:extLst>
  </p:cSld>
  <p:clrMapOvr>
    <a:masterClrMapping/>
  </p:clrMapOvr>
  <mc:AlternateContent xmlns:mc="http://schemas.openxmlformats.org/markup-compatibility/2006" xmlns:p14="http://schemas.microsoft.com/office/powerpoint/2010/main">
    <mc:Choice Requires="p14">
      <p:transition p14:dur="10" advTm="3000">
        <p:cut/>
      </p:transition>
    </mc:Choice>
    <mc:Fallback xmlns="">
      <p:transition advTm="3000">
        <p:cu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EFC5C95E-BB92-4AD9-AADE-8DB52576CA3B}" type="datetimeFigureOut">
              <a:rPr lang="en-US" smtClean="0"/>
              <a:t>4/20/2020</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329C3A92-0EB6-4CBA-9AAB-B2E526494153}" type="slidenum">
              <a:rPr lang="en-US" smtClean="0"/>
              <a:t>‹#›</a:t>
            </a:fld>
            <a:endParaRPr lang="en-US"/>
          </a:p>
        </p:txBody>
      </p:sp>
    </p:spTree>
    <p:extLst>
      <p:ext uri="{BB962C8B-B14F-4D97-AF65-F5344CB8AC3E}">
        <p14:creationId xmlns:p14="http://schemas.microsoft.com/office/powerpoint/2010/main" val="2749884271"/>
      </p:ext>
    </p:extLst>
  </p:cSld>
  <p:clrMapOvr>
    <a:masterClrMapping/>
  </p:clrMapOvr>
  <mc:AlternateContent xmlns:mc="http://schemas.openxmlformats.org/markup-compatibility/2006" xmlns:p14="http://schemas.microsoft.com/office/powerpoint/2010/main">
    <mc:Choice Requires="p14">
      <p:transition p14:dur="10" advTm="3000">
        <p:cut/>
      </p:transition>
    </mc:Choice>
    <mc:Fallback xmlns="">
      <p:transition advTm="3000">
        <p:cu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p:txBody>
          <a:bodyPr/>
          <a:lstStyle/>
          <a:p>
            <a:fld id="{EFC5C95E-BB92-4AD9-AADE-8DB52576CA3B}" type="datetimeFigureOut">
              <a:rPr lang="en-US" smtClean="0"/>
              <a:t>4/20/2020</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329C3A92-0EB6-4CBA-9AAB-B2E526494153}" type="slidenum">
              <a:rPr lang="en-US" smtClean="0"/>
              <a:t>‹#›</a:t>
            </a:fld>
            <a:endParaRPr lang="en-US"/>
          </a:p>
        </p:txBody>
      </p:sp>
    </p:spTree>
    <p:extLst>
      <p:ext uri="{BB962C8B-B14F-4D97-AF65-F5344CB8AC3E}">
        <p14:creationId xmlns:p14="http://schemas.microsoft.com/office/powerpoint/2010/main" val="364491995"/>
      </p:ext>
    </p:extLst>
  </p:cSld>
  <p:clrMapOvr>
    <a:masterClrMapping/>
  </p:clrMapOvr>
  <mc:AlternateContent xmlns:mc="http://schemas.openxmlformats.org/markup-compatibility/2006" xmlns:p14="http://schemas.microsoft.com/office/powerpoint/2010/main">
    <mc:Choice Requires="p14">
      <p:transition p14:dur="10" advTm="3000">
        <p:cut/>
      </p:transition>
    </mc:Choice>
    <mc:Fallback xmlns="">
      <p:transition advTm="3000">
        <p:cu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FC5C95E-BB92-4AD9-AADE-8DB52576CA3B}" type="datetimeFigureOut">
              <a:rPr lang="en-US" smtClean="0"/>
              <a:t>4/20/2020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9C3A92-0EB6-4CBA-9AAB-B2E526494153}" type="slidenum">
              <a:rPr lang="en-US" smtClean="0"/>
              <a:t>‹#›</a:t>
            </a:fld>
            <a:endParaRPr lang="en-US"/>
          </a:p>
        </p:txBody>
      </p:sp>
    </p:spTree>
    <p:extLst>
      <p:ext uri="{BB962C8B-B14F-4D97-AF65-F5344CB8AC3E}">
        <p14:creationId xmlns:p14="http://schemas.microsoft.com/office/powerpoint/2010/main" val="619525300"/>
      </p:ext>
    </p:extLst>
  </p:cSld>
  <p:clrMapOvr>
    <a:masterClrMapping/>
  </p:clrMapOvr>
  <mc:AlternateContent xmlns:mc="http://schemas.openxmlformats.org/markup-compatibility/2006" xmlns:p14="http://schemas.microsoft.com/office/powerpoint/2010/main">
    <mc:Choice Requires="p14">
      <p:transition p14:dur="10" advTm="3000">
        <p:cut/>
      </p:transition>
    </mc:Choice>
    <mc:Fallback xmlns="">
      <p:transition advTm="3000">
        <p:cu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EFC5C95E-BB92-4AD9-AADE-8DB52576CA3B}" type="datetimeFigureOut">
              <a:rPr lang="en-US" smtClean="0"/>
              <a:t>4/20/2020</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329C3A92-0EB6-4CBA-9AAB-B2E526494153}" type="slidenum">
              <a:rPr lang="en-US" smtClean="0"/>
              <a:t>‹#›</a:t>
            </a:fld>
            <a:endParaRPr lang="en-US"/>
          </a:p>
        </p:txBody>
      </p:sp>
    </p:spTree>
    <p:extLst>
      <p:ext uri="{BB962C8B-B14F-4D97-AF65-F5344CB8AC3E}">
        <p14:creationId xmlns:p14="http://schemas.microsoft.com/office/powerpoint/2010/main" val="1438967877"/>
      </p:ext>
    </p:extLst>
  </p:cSld>
  <p:clrMap bg1="dk1" tx1="lt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Lst>
  <mc:AlternateContent xmlns:mc="http://schemas.openxmlformats.org/markup-compatibility/2006" xmlns:p14="http://schemas.microsoft.com/office/powerpoint/2010/main">
    <mc:Choice Requires="p14">
      <p:transition p14:dur="10" advTm="3000">
        <p:cut/>
      </p:transition>
    </mc:Choice>
    <mc:Fallback xmlns="">
      <p:transition advTm="3000">
        <p:cut/>
      </p:transition>
    </mc:Fallback>
  </mc:AlternateConten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7.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7.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840415"/>
          </a:xfrm>
        </p:spPr>
        <p:txBody>
          <a:bodyPr/>
          <a:lstStyle/>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40415"/>
          </a:xfrm>
          <a:prstGeom prst="rect">
            <a:avLst/>
          </a:prstGeom>
        </p:spPr>
      </p:pic>
    </p:spTree>
    <p:extLst>
      <p:ext uri="{BB962C8B-B14F-4D97-AF65-F5344CB8AC3E}">
        <p14:creationId xmlns:p14="http://schemas.microsoft.com/office/powerpoint/2010/main" val="3115247489"/>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2192000" cy="1147313"/>
          </a:xfrm>
        </p:spPr>
        <p:txBody>
          <a:bodyPr/>
          <a:lstStyle/>
          <a:p>
            <a:pPr algn="ctr" rtl="1"/>
            <a:r>
              <a:rPr lang="fa-IR" b="1" dirty="0" smtClean="0">
                <a:ln w="22225">
                  <a:solidFill>
                    <a:schemeClr val="tx1"/>
                  </a:solidFill>
                  <a:prstDash val="solid"/>
                </a:ln>
                <a:solidFill>
                  <a:srgbClr val="FF0000"/>
                </a:solidFill>
              </a:rPr>
              <a:t>مرحله دوم</a:t>
            </a:r>
            <a:endParaRPr lang="en-US" b="1" dirty="0">
              <a:ln w="22225">
                <a:solidFill>
                  <a:schemeClr val="tx1"/>
                </a:solidFill>
                <a:prstDash val="solid"/>
              </a:ln>
              <a:solidFill>
                <a:srgbClr val="FF0000"/>
              </a:solidFill>
            </a:endParaRPr>
          </a:p>
        </p:txBody>
      </p:sp>
      <p:sp>
        <p:nvSpPr>
          <p:cNvPr id="3" name="Content Placeholder 2"/>
          <p:cNvSpPr>
            <a:spLocks noGrp="1"/>
          </p:cNvSpPr>
          <p:nvPr>
            <p:ph idx="1"/>
          </p:nvPr>
        </p:nvSpPr>
        <p:spPr>
          <a:xfrm>
            <a:off x="0" y="1147313"/>
            <a:ext cx="12192000" cy="5710687"/>
          </a:xfrm>
        </p:spPr>
        <p:txBody>
          <a:bodyPr>
            <a:normAutofit/>
          </a:bodyPr>
          <a:lstStyle/>
          <a:p>
            <a:pPr marL="0" indent="0" algn="ctr" rtl="1">
              <a:buNone/>
            </a:pPr>
            <a:r>
              <a:rPr lang="fa-IR" sz="3600" b="1" dirty="0" smtClean="0">
                <a:ln w="13462">
                  <a:solidFill>
                    <a:schemeClr val="accent1">
                      <a:lumMod val="50000"/>
                    </a:schemeClr>
                  </a:solidFill>
                  <a:prstDash val="solid"/>
                </a:ln>
                <a:solidFill>
                  <a:srgbClr val="FFFF00"/>
                </a:solidFill>
                <a:effectLst>
                  <a:outerShdw dist="38100" dir="2700000" algn="bl" rotWithShape="0">
                    <a:schemeClr val="accent5"/>
                  </a:outerShdw>
                </a:effectLst>
              </a:rPr>
              <a:t>شمارش کلمات سه هجایی یا بیشتر: </a:t>
            </a:r>
          </a:p>
          <a:p>
            <a:pPr algn="r" rtl="1"/>
            <a:endParaRPr lang="fa-IR" sz="3600" dirty="0" smtClean="0">
              <a:solidFill>
                <a:srgbClr val="00B050"/>
              </a:solidFill>
            </a:endParaRPr>
          </a:p>
          <a:p>
            <a:pPr algn="ctr" rtl="1"/>
            <a:r>
              <a:rPr lang="en-US" sz="2800" dirty="0" smtClean="0">
                <a:solidFill>
                  <a:srgbClr val="00B0F0"/>
                </a:solidFill>
              </a:rPr>
              <a:t>10</a:t>
            </a:r>
            <a:r>
              <a:rPr lang="fa-IR" sz="2800" dirty="0" smtClean="0">
                <a:solidFill>
                  <a:srgbClr val="00B0F0"/>
                </a:solidFill>
              </a:rPr>
              <a:t>جمله اول:</a:t>
            </a:r>
            <a:r>
              <a:rPr lang="fa-IR" sz="2800" dirty="0" smtClean="0">
                <a:solidFill>
                  <a:schemeClr val="tx1"/>
                </a:solidFill>
              </a:rPr>
              <a:t>دارای</a:t>
            </a:r>
            <a:r>
              <a:rPr lang="fa-IR" sz="2800" dirty="0" smtClean="0">
                <a:solidFill>
                  <a:srgbClr val="00B050"/>
                </a:solidFill>
              </a:rPr>
              <a:t> </a:t>
            </a:r>
            <a:r>
              <a:rPr lang="fa-IR" sz="2800" dirty="0" smtClean="0">
                <a:solidFill>
                  <a:srgbClr val="FF0000"/>
                </a:solidFill>
              </a:rPr>
              <a:t>۳۶ کلمه </a:t>
            </a:r>
            <a:r>
              <a:rPr lang="fa-IR" sz="2800" dirty="0" smtClean="0">
                <a:solidFill>
                  <a:schemeClr val="tx1"/>
                </a:solidFill>
              </a:rPr>
              <a:t>سه هجایی یا بیشتر.</a:t>
            </a:r>
          </a:p>
          <a:p>
            <a:pPr algn="ctr" rtl="1"/>
            <a:endParaRPr lang="fa-IR" sz="2800" dirty="0" smtClean="0">
              <a:solidFill>
                <a:srgbClr val="00B050"/>
              </a:solidFill>
            </a:endParaRPr>
          </a:p>
          <a:p>
            <a:pPr algn="ctr" rtl="1"/>
            <a:r>
              <a:rPr lang="en-US" sz="2800" dirty="0" smtClean="0">
                <a:solidFill>
                  <a:srgbClr val="00B0F0"/>
                </a:solidFill>
              </a:rPr>
              <a:t>10</a:t>
            </a:r>
            <a:r>
              <a:rPr lang="fa-IR" sz="2800" dirty="0" smtClean="0">
                <a:solidFill>
                  <a:srgbClr val="00B0F0"/>
                </a:solidFill>
              </a:rPr>
              <a:t>جمله دوم:</a:t>
            </a:r>
            <a:r>
              <a:rPr lang="fa-IR" sz="2800" dirty="0" smtClean="0">
                <a:solidFill>
                  <a:schemeClr val="tx1"/>
                </a:solidFill>
              </a:rPr>
              <a:t>دارای</a:t>
            </a:r>
            <a:r>
              <a:rPr lang="fa-IR" sz="2800" dirty="0" smtClean="0">
                <a:solidFill>
                  <a:srgbClr val="00B050"/>
                </a:solidFill>
              </a:rPr>
              <a:t> </a:t>
            </a:r>
            <a:r>
              <a:rPr lang="fa-IR" sz="2800" dirty="0" smtClean="0">
                <a:solidFill>
                  <a:srgbClr val="FF0000"/>
                </a:solidFill>
              </a:rPr>
              <a:t>۱۸کلمه</a:t>
            </a:r>
            <a:r>
              <a:rPr lang="fa-IR" sz="2800" dirty="0" smtClean="0">
                <a:solidFill>
                  <a:srgbClr val="00B050"/>
                </a:solidFill>
              </a:rPr>
              <a:t> </a:t>
            </a:r>
            <a:r>
              <a:rPr lang="fa-IR" sz="2800" dirty="0" smtClean="0">
                <a:solidFill>
                  <a:schemeClr val="tx1"/>
                </a:solidFill>
              </a:rPr>
              <a:t>سه هجایی یا بیشتر.</a:t>
            </a:r>
          </a:p>
          <a:p>
            <a:pPr algn="ctr" rtl="1"/>
            <a:endParaRPr lang="fa-IR" sz="2800" dirty="0" smtClean="0">
              <a:solidFill>
                <a:srgbClr val="00B050"/>
              </a:solidFill>
            </a:endParaRPr>
          </a:p>
          <a:p>
            <a:pPr algn="ctr" rtl="1"/>
            <a:r>
              <a:rPr lang="en-US" sz="2800" dirty="0" smtClean="0">
                <a:solidFill>
                  <a:srgbClr val="00B0F0"/>
                </a:solidFill>
              </a:rPr>
              <a:t>10</a:t>
            </a:r>
            <a:r>
              <a:rPr lang="fa-IR" sz="2800" dirty="0" smtClean="0">
                <a:solidFill>
                  <a:srgbClr val="00B0F0"/>
                </a:solidFill>
              </a:rPr>
              <a:t>جمله سوم:</a:t>
            </a:r>
            <a:r>
              <a:rPr lang="fa-IR" sz="2800" dirty="0" smtClean="0">
                <a:solidFill>
                  <a:schemeClr val="tx1"/>
                </a:solidFill>
              </a:rPr>
              <a:t>دارای</a:t>
            </a:r>
            <a:r>
              <a:rPr lang="fa-IR" sz="2800" dirty="0" smtClean="0">
                <a:solidFill>
                  <a:srgbClr val="00B050"/>
                </a:solidFill>
              </a:rPr>
              <a:t> </a:t>
            </a:r>
            <a:r>
              <a:rPr lang="fa-IR" sz="2800" dirty="0" smtClean="0">
                <a:solidFill>
                  <a:srgbClr val="FF0000"/>
                </a:solidFill>
              </a:rPr>
              <a:t>۲۲کلمه</a:t>
            </a:r>
            <a:r>
              <a:rPr lang="fa-IR" sz="2800" dirty="0" smtClean="0">
                <a:solidFill>
                  <a:srgbClr val="00B050"/>
                </a:solidFill>
              </a:rPr>
              <a:t> </a:t>
            </a:r>
            <a:r>
              <a:rPr lang="fa-IR" sz="2800" dirty="0" smtClean="0">
                <a:solidFill>
                  <a:schemeClr val="tx1"/>
                </a:solidFill>
              </a:rPr>
              <a:t>سه هجایی یا بیشتر.</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731453471"/>
      </p:ext>
    </p:extLst>
  </p:cSld>
  <p:clrMapOvr>
    <a:masterClrMapping/>
  </p:clrMapOvr>
  <mc:AlternateContent xmlns:mc="http://schemas.openxmlformats.org/markup-compatibility/2006" xmlns:p14="http://schemas.microsoft.com/office/powerpoint/2010/main">
    <mc:Choice Requires="p14">
      <p:transition p14:dur="10" advTm="3000">
        <p:cut/>
      </p:transition>
    </mc:Choice>
    <mc:Fallback xmlns="">
      <p:transition advTm="3000">
        <p:cu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90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143000"/>
          </a:xfrm>
        </p:spPr>
        <p:txBody>
          <a:bodyPr/>
          <a:lstStyle/>
          <a:p>
            <a:pPr algn="ctr" rtl="1"/>
            <a:r>
              <a:rPr lang="fa-IR" b="1" dirty="0" smtClean="0">
                <a:ln w="22225">
                  <a:solidFill>
                    <a:schemeClr val="tx1"/>
                  </a:solidFill>
                  <a:prstDash val="solid"/>
                </a:ln>
                <a:solidFill>
                  <a:srgbClr val="FF0000"/>
                </a:solidFill>
              </a:rPr>
              <a:t>مرحله سوم</a:t>
            </a:r>
            <a:endParaRPr lang="en-US" b="1" dirty="0">
              <a:ln w="22225">
                <a:solidFill>
                  <a:schemeClr val="tx1"/>
                </a:solidFill>
                <a:prstDash val="solid"/>
              </a:ln>
              <a:solidFill>
                <a:srgbClr val="FF0000"/>
              </a:solidFill>
            </a:endParaRP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0" y="1143001"/>
                <a:ext cx="12192000" cy="5486399"/>
              </a:xfrm>
            </p:spPr>
            <p:txBody>
              <a:bodyPr>
                <a:normAutofit/>
              </a:bodyPr>
              <a:lstStyle/>
              <a:p>
                <a:pPr marL="0" indent="0" algn="ctr" rtl="1">
                  <a:buNone/>
                </a:pPr>
                <a:r>
                  <a:rPr lang="fa-IR" sz="3200" b="1" dirty="0" smtClean="0">
                    <a:ln w="13462">
                      <a:solidFill>
                        <a:schemeClr val="accent1">
                          <a:lumMod val="50000"/>
                        </a:schemeClr>
                      </a:solidFill>
                      <a:prstDash val="solid"/>
                    </a:ln>
                    <a:solidFill>
                      <a:srgbClr val="FFFF00"/>
                    </a:solidFill>
                    <a:effectLst>
                      <a:outerShdw dist="38100" dir="2700000" algn="bl" rotWithShape="0">
                        <a:schemeClr val="accent5"/>
                      </a:outerShdw>
                    </a:effectLst>
                  </a:rPr>
                  <a:t>جمع کلمات چند هجایی و محاسبه جذر عدد به دست آمده</a:t>
                </a:r>
                <a:endParaRPr lang="de-DE" sz="3200" b="1" dirty="0" smtClean="0">
                  <a:ln w="13462">
                    <a:solidFill>
                      <a:schemeClr val="accent1">
                        <a:lumMod val="50000"/>
                      </a:schemeClr>
                    </a:solidFill>
                    <a:prstDash val="solid"/>
                  </a:ln>
                  <a:solidFill>
                    <a:srgbClr val="FFFF00"/>
                  </a:solidFill>
                  <a:effectLst>
                    <a:outerShdw dist="38100" dir="2700000" algn="bl" rotWithShape="0">
                      <a:schemeClr val="accent5"/>
                    </a:outerShdw>
                  </a:effectLst>
                </a:endParaRPr>
              </a:p>
              <a:p>
                <a:pPr marL="0" indent="0" algn="ctr" rtl="1">
                  <a:buNone/>
                </a:pPr>
                <a:r>
                  <a:rPr lang="fa-IR" sz="3200" b="1" dirty="0" smtClean="0">
                    <a:ln w="13462">
                      <a:solidFill>
                        <a:schemeClr val="accent1">
                          <a:lumMod val="50000"/>
                        </a:schemeClr>
                      </a:solidFill>
                      <a:prstDash val="solid"/>
                    </a:ln>
                    <a:solidFill>
                      <a:srgbClr val="FFFF00"/>
                    </a:solidFill>
                    <a:effectLst>
                      <a:outerShdw dist="38100" dir="2700000" algn="bl" rotWithShape="0">
                        <a:schemeClr val="accent5"/>
                      </a:outerShdw>
                    </a:effectLst>
                  </a:rPr>
                  <a:t>(چنانچه جذر آن عدد کامل نبوده،نزدیکترین عدد کامل جایگزین آن شود).</a:t>
                </a:r>
              </a:p>
              <a:p>
                <a:pPr marL="0" indent="0" algn="r" rtl="1">
                  <a:buNone/>
                </a:pPr>
                <a:r>
                  <a:rPr lang="fa-IR" sz="3200" dirty="0" smtClean="0">
                    <a:solidFill>
                      <a:schemeClr val="tx2"/>
                    </a:solidFill>
                  </a:rPr>
                  <a:t>جمع کلمات</a:t>
                </a:r>
                <a:endParaRPr lang="en-US" sz="3200" dirty="0" smtClean="0">
                  <a:solidFill>
                    <a:schemeClr val="tx2"/>
                  </a:solidFill>
                </a:endParaRPr>
              </a:p>
              <a:p>
                <a:pPr algn="r" rtl="1"/>
                <a14:m>
                  <m:oMath xmlns:m="http://schemas.openxmlformats.org/officeDocument/2006/math">
                    <m:r>
                      <a:rPr lang="en-US" sz="3200" i="1" smtClean="0">
                        <a:solidFill>
                          <a:schemeClr val="tx1"/>
                        </a:solidFill>
                        <a:latin typeface="Cambria Math" panose="02040503050406030204" pitchFamily="18" charset="0"/>
                        <a:ea typeface="Cambria Math" panose="02040503050406030204" pitchFamily="18" charset="0"/>
                      </a:rPr>
                      <m:t>∗</m:t>
                    </m:r>
                    <m:r>
                      <a:rPr lang="de-DE" sz="3200" b="0" i="1" smtClean="0">
                        <a:solidFill>
                          <a:schemeClr val="tx1"/>
                        </a:solidFill>
                        <a:latin typeface="Cambria Math" panose="02040503050406030204" pitchFamily="18" charset="0"/>
                        <a:ea typeface="Cambria Math" panose="02040503050406030204" pitchFamily="18" charset="0"/>
                      </a:rPr>
                      <m:t>  </m:t>
                    </m:r>
                    <m:r>
                      <a:rPr lang="de-DE" sz="3200" b="0" i="1" smtClean="0">
                        <a:solidFill>
                          <a:schemeClr val="tx1"/>
                        </a:solidFill>
                        <a:latin typeface="Cambria Math" panose="02040503050406030204" pitchFamily="18" charset="0"/>
                        <a:ea typeface="Cambria Math" panose="02040503050406030204" pitchFamily="18" charset="0"/>
                      </a:rPr>
                      <m:t>36</m:t>
                    </m:r>
                    <m:r>
                      <a:rPr lang="de-DE" sz="3200" b="0" i="1" smtClean="0">
                        <a:solidFill>
                          <a:schemeClr val="tx1"/>
                        </a:solidFill>
                        <a:latin typeface="Cambria Math" panose="02040503050406030204" pitchFamily="18" charset="0"/>
                        <a:ea typeface="Cambria Math" panose="02040503050406030204" pitchFamily="18" charset="0"/>
                      </a:rPr>
                      <m:t>+</m:t>
                    </m:r>
                    <m:r>
                      <a:rPr lang="de-DE" sz="3200" b="0" i="1" smtClean="0">
                        <a:solidFill>
                          <a:schemeClr val="tx1"/>
                        </a:solidFill>
                        <a:latin typeface="Cambria Math" panose="02040503050406030204" pitchFamily="18" charset="0"/>
                        <a:ea typeface="Cambria Math" panose="02040503050406030204" pitchFamily="18" charset="0"/>
                      </a:rPr>
                      <m:t>18</m:t>
                    </m:r>
                    <m:r>
                      <a:rPr lang="de-DE" sz="3200" b="0" i="1" smtClean="0">
                        <a:solidFill>
                          <a:schemeClr val="tx1"/>
                        </a:solidFill>
                        <a:latin typeface="Cambria Math" panose="02040503050406030204" pitchFamily="18" charset="0"/>
                        <a:ea typeface="Cambria Math" panose="02040503050406030204" pitchFamily="18" charset="0"/>
                      </a:rPr>
                      <m:t>+</m:t>
                    </m:r>
                    <m:r>
                      <a:rPr lang="de-DE" sz="3200" b="0" i="1" smtClean="0">
                        <a:solidFill>
                          <a:schemeClr val="tx1"/>
                        </a:solidFill>
                        <a:latin typeface="Cambria Math" panose="02040503050406030204" pitchFamily="18" charset="0"/>
                        <a:ea typeface="Cambria Math" panose="02040503050406030204" pitchFamily="18" charset="0"/>
                      </a:rPr>
                      <m:t>22</m:t>
                    </m:r>
                    <m:r>
                      <a:rPr lang="de-DE" sz="3200" b="0" i="1" smtClean="0">
                        <a:solidFill>
                          <a:schemeClr val="tx1"/>
                        </a:solidFill>
                        <a:latin typeface="Cambria Math" panose="02040503050406030204" pitchFamily="18" charset="0"/>
                        <a:ea typeface="Cambria Math" panose="02040503050406030204" pitchFamily="18" charset="0"/>
                      </a:rPr>
                      <m:t>=</m:t>
                    </m:r>
                    <m:r>
                      <a:rPr lang="de-DE" sz="3200" b="0" i="1" smtClean="0">
                        <a:solidFill>
                          <a:schemeClr val="tx1"/>
                        </a:solidFill>
                        <a:latin typeface="Cambria Math" panose="02040503050406030204" pitchFamily="18" charset="0"/>
                        <a:ea typeface="Cambria Math" panose="02040503050406030204" pitchFamily="18" charset="0"/>
                      </a:rPr>
                      <m:t>76</m:t>
                    </m:r>
                    <m:r>
                      <a:rPr lang="de-DE" sz="3200" b="0" i="1" smtClean="0">
                        <a:solidFill>
                          <a:schemeClr val="tx1"/>
                        </a:solidFill>
                        <a:latin typeface="Cambria Math" panose="02040503050406030204" pitchFamily="18" charset="0"/>
                        <a:ea typeface="Cambria Math" panose="02040503050406030204" pitchFamily="18" charset="0"/>
                      </a:rPr>
                      <m:t>    ⟹     √</m:t>
                    </m:r>
                    <m:r>
                      <a:rPr lang="de-DE" sz="3200" b="0" i="1" smtClean="0">
                        <a:solidFill>
                          <a:schemeClr val="tx1"/>
                        </a:solidFill>
                        <a:latin typeface="Cambria Math" panose="02040503050406030204" pitchFamily="18" charset="0"/>
                        <a:ea typeface="Cambria Math" panose="02040503050406030204" pitchFamily="18" charset="0"/>
                      </a:rPr>
                      <m:t>76</m:t>
                    </m:r>
                    <m:r>
                      <a:rPr lang="de-DE" sz="3200" b="0" i="1" smtClean="0">
                        <a:solidFill>
                          <a:schemeClr val="tx1"/>
                        </a:solidFill>
                        <a:latin typeface="Cambria Math" panose="02040503050406030204" pitchFamily="18" charset="0"/>
                        <a:ea typeface="Cambria Math" panose="02040503050406030204" pitchFamily="18" charset="0"/>
                      </a:rPr>
                      <m:t>=</m:t>
                    </m:r>
                    <m:r>
                      <a:rPr lang="de-DE" sz="3200" b="0" i="1" smtClean="0">
                        <a:solidFill>
                          <a:schemeClr val="tx1"/>
                        </a:solidFill>
                        <a:latin typeface="Cambria Math" panose="02040503050406030204" pitchFamily="18" charset="0"/>
                        <a:ea typeface="Cambria Math" panose="02040503050406030204" pitchFamily="18" charset="0"/>
                      </a:rPr>
                      <m:t>8</m:t>
                    </m:r>
                    <m:r>
                      <a:rPr lang="de-DE" sz="3200" b="0" i="1" smtClean="0">
                        <a:solidFill>
                          <a:schemeClr val="tx1"/>
                        </a:solidFill>
                        <a:latin typeface="Cambria Math" panose="02040503050406030204" pitchFamily="18" charset="0"/>
                        <a:ea typeface="Cambria Math" panose="02040503050406030204" pitchFamily="18" charset="0"/>
                      </a:rPr>
                      <m:t>.</m:t>
                    </m:r>
                    <m:r>
                      <a:rPr lang="de-DE" sz="3200" b="0" i="1" smtClean="0">
                        <a:solidFill>
                          <a:schemeClr val="tx1"/>
                        </a:solidFill>
                        <a:latin typeface="Cambria Math" panose="02040503050406030204" pitchFamily="18" charset="0"/>
                        <a:ea typeface="Cambria Math" panose="02040503050406030204" pitchFamily="18" charset="0"/>
                      </a:rPr>
                      <m:t>71</m:t>
                    </m:r>
                    <m:r>
                      <a:rPr lang="de-DE" sz="3200" b="0" i="1" smtClean="0">
                        <a:solidFill>
                          <a:schemeClr val="tx1"/>
                        </a:solidFill>
                        <a:latin typeface="Cambria Math" panose="02040503050406030204" pitchFamily="18" charset="0"/>
                        <a:ea typeface="Cambria Math" panose="02040503050406030204" pitchFamily="18" charset="0"/>
                      </a:rPr>
                      <m:t>~</m:t>
                    </m:r>
                    <m:r>
                      <a:rPr lang="de-DE" sz="3200" b="0" i="1" smtClean="0">
                        <a:solidFill>
                          <a:schemeClr val="tx1"/>
                        </a:solidFill>
                        <a:latin typeface="Cambria Math" panose="02040503050406030204" pitchFamily="18" charset="0"/>
                        <a:ea typeface="Cambria Math" panose="02040503050406030204" pitchFamily="18" charset="0"/>
                      </a:rPr>
                      <m:t>9</m:t>
                    </m:r>
                    <m:r>
                      <a:rPr lang="de-DE" sz="3200" b="0" i="1" smtClean="0">
                        <a:solidFill>
                          <a:schemeClr val="tx1"/>
                        </a:solidFill>
                        <a:latin typeface="Cambria Math" panose="02040503050406030204" pitchFamily="18" charset="0"/>
                        <a:ea typeface="Cambria Math" panose="02040503050406030204" pitchFamily="18" charset="0"/>
                      </a:rPr>
                      <m:t>                      </m:t>
                    </m:r>
                  </m:oMath>
                </a14:m>
                <a:endParaRPr lang="en-US" sz="3200" dirty="0" smtClean="0">
                  <a:solidFill>
                    <a:schemeClr val="tx1"/>
                  </a:solidFill>
                </a:endParaRPr>
              </a:p>
              <a:p>
                <a:pPr marL="0" indent="0" algn="r" rtl="1">
                  <a:buNone/>
                </a:pPr>
                <a:r>
                  <a:rPr lang="fa-IR" sz="3200" dirty="0" smtClean="0">
                    <a:solidFill>
                      <a:schemeClr val="tx2"/>
                    </a:solidFill>
                  </a:rPr>
                  <a:t>رادیکال ۷۶ تقریبا برابر۸/۷۱ و طبق فرمول نزدکترین عدد به آن ۹ می باشد.پس ۹ در</a:t>
                </a:r>
                <a:r>
                  <a:rPr lang="fa-IR" sz="3200" dirty="0" smtClean="0">
                    <a:solidFill>
                      <a:schemeClr val="tx1"/>
                    </a:solidFill>
                  </a:rPr>
                  <a:t> </a:t>
                </a:r>
                <a:r>
                  <a:rPr lang="fa-IR" sz="3200" dirty="0" smtClean="0">
                    <a:solidFill>
                      <a:schemeClr val="tx2"/>
                    </a:solidFill>
                  </a:rPr>
                  <a:t>نظر گرفته می شود.</a:t>
                </a:r>
              </a:p>
              <a:p>
                <a:pPr marL="0" indent="0" algn="r" rtl="1">
                  <a:buNone/>
                </a:pPr>
                <a:endParaRPr lang="fa-IR" sz="3200" dirty="0" smtClean="0">
                  <a:solidFill>
                    <a:srgbClr val="00B050"/>
                  </a:solidFill>
                </a:endParaRPr>
              </a:p>
              <a:p>
                <a:pPr marL="0" indent="0" algn="ctr" rtl="1">
                  <a:buNone/>
                </a:pPr>
                <a:endParaRPr lang="fa-IR" sz="3200" dirty="0">
                  <a:solidFill>
                    <a:srgbClr val="00B050"/>
                  </a:solidFill>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0" y="1143001"/>
                <a:ext cx="12192000" cy="5486399"/>
              </a:xfrm>
              <a:blipFill rotWithShape="0">
                <a:blip r:embed="rId4"/>
                <a:stretch>
                  <a:fillRect l="-750" r="-1250"/>
                </a:stretch>
              </a:blipFill>
            </p:spPr>
            <p:txBody>
              <a:bodyPr/>
              <a:lstStyle/>
              <a:p>
                <a:r>
                  <a:rPr lang="en-US">
                    <a:noFill/>
                  </a:rPr>
                  <a:t> </a:t>
                </a:r>
              </a:p>
            </p:txBody>
          </p:sp>
        </mc:Fallback>
      </mc:AlternateContent>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770623654"/>
      </p:ext>
    </p:extLst>
  </p:cSld>
  <p:clrMapOvr>
    <a:masterClrMapping/>
  </p:clrMapOvr>
  <mc:AlternateContent xmlns:mc="http://schemas.openxmlformats.org/markup-compatibility/2006" xmlns:p14="http://schemas.microsoft.com/office/powerpoint/2010/main">
    <mc:Choice Requires="p14">
      <p:transition p14:dur="10" advTm="3000">
        <p:cut/>
      </p:transition>
    </mc:Choice>
    <mc:Fallback xmlns="">
      <p:transition advTm="3000">
        <p:cu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694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155940"/>
          </a:xfrm>
        </p:spPr>
        <p:txBody>
          <a:bodyPr/>
          <a:lstStyle/>
          <a:p>
            <a:pPr algn="ctr" rtl="1"/>
            <a:r>
              <a:rPr lang="fa-IR" b="1" dirty="0" smtClean="0">
                <a:ln w="22225">
                  <a:solidFill>
                    <a:schemeClr val="tx1"/>
                  </a:solidFill>
                  <a:prstDash val="solid"/>
                </a:ln>
                <a:solidFill>
                  <a:srgbClr val="FF0000"/>
                </a:solidFill>
              </a:rPr>
              <a:t>مرحله چهارم</a:t>
            </a:r>
            <a:endParaRPr lang="en-US" b="1" dirty="0">
              <a:ln w="22225">
                <a:solidFill>
                  <a:schemeClr val="tx1"/>
                </a:solidFill>
                <a:prstDash val="solid"/>
              </a:ln>
              <a:solidFill>
                <a:srgbClr val="FF0000"/>
              </a:solidFill>
            </a:endParaRP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0" y="1037493"/>
                <a:ext cx="12192000" cy="5574322"/>
              </a:xfrm>
            </p:spPr>
            <p:txBody>
              <a:bodyPr>
                <a:normAutofit/>
              </a:bodyPr>
              <a:lstStyle/>
              <a:p>
                <a:pPr marL="0" indent="0" algn="ctr" rtl="1">
                  <a:buNone/>
                </a:pPr>
                <a:r>
                  <a:rPr lang="fa-IR" sz="3200" b="1" dirty="0" smtClean="0">
                    <a:ln w="13462">
                      <a:solidFill>
                        <a:schemeClr val="accent1">
                          <a:lumMod val="50000"/>
                        </a:schemeClr>
                      </a:solidFill>
                      <a:prstDash val="solid"/>
                    </a:ln>
                    <a:solidFill>
                      <a:srgbClr val="FFFF00"/>
                    </a:solidFill>
                    <a:effectLst>
                      <a:outerShdw dist="38100" dir="2700000" algn="bl" rotWithShape="0">
                        <a:schemeClr val="accent5"/>
                      </a:outerShdw>
                    </a:effectLst>
                  </a:rPr>
                  <a:t>اضافه کردن عدد ثابت</a:t>
                </a:r>
                <a:r>
                  <a:rPr lang="fa-IR" sz="3200" dirty="0" smtClean="0">
                    <a:solidFill>
                      <a:srgbClr val="00B050"/>
                    </a:solidFill>
                  </a:rPr>
                  <a:t> </a:t>
                </a:r>
                <a:r>
                  <a:rPr lang="fa-IR" sz="3200" dirty="0" smtClean="0">
                    <a:solidFill>
                      <a:srgbClr val="FF0000"/>
                    </a:solidFill>
                  </a:rPr>
                  <a:t>۳</a:t>
                </a:r>
                <a:r>
                  <a:rPr lang="fa-IR" sz="3200" b="1" dirty="0" smtClean="0">
                    <a:ln w="13462">
                      <a:solidFill>
                        <a:schemeClr val="accent1">
                          <a:lumMod val="50000"/>
                        </a:schemeClr>
                      </a:solidFill>
                      <a:prstDash val="solid"/>
                    </a:ln>
                    <a:solidFill>
                      <a:srgbClr val="FFFF00"/>
                    </a:solidFill>
                    <a:effectLst>
                      <a:outerShdw dist="38100" dir="2700000" algn="bl" rotWithShape="0">
                        <a:schemeClr val="accent5"/>
                      </a:outerShdw>
                    </a:effectLst>
                  </a:rPr>
                  <a:t>و</a:t>
                </a:r>
                <a:r>
                  <a:rPr lang="fa-IR" sz="3200" dirty="0" smtClean="0">
                    <a:solidFill>
                      <a:srgbClr val="00B050"/>
                    </a:solidFill>
                  </a:rPr>
                  <a:t> </a:t>
                </a:r>
                <a:r>
                  <a:rPr lang="fa-IR" sz="3200" dirty="0" smtClean="0">
                    <a:solidFill>
                      <a:srgbClr val="00B0F0"/>
                    </a:solidFill>
                  </a:rPr>
                  <a:t>۵</a:t>
                </a:r>
                <a:r>
                  <a:rPr lang="fa-IR" sz="3200" dirty="0" smtClean="0">
                    <a:solidFill>
                      <a:srgbClr val="00B050"/>
                    </a:solidFill>
                  </a:rPr>
                  <a:t> </a:t>
                </a:r>
                <a:r>
                  <a:rPr lang="fa-IR" sz="3200" b="1" dirty="0" smtClean="0">
                    <a:ln w="13462">
                      <a:solidFill>
                        <a:schemeClr val="accent1">
                          <a:lumMod val="50000"/>
                        </a:schemeClr>
                      </a:solidFill>
                      <a:prstDash val="solid"/>
                    </a:ln>
                    <a:solidFill>
                      <a:srgbClr val="FFFF00"/>
                    </a:solidFill>
                    <a:effectLst>
                      <a:outerShdw dist="38100" dir="2700000" algn="bl" rotWithShape="0">
                        <a:schemeClr val="accent5"/>
                      </a:outerShdw>
                    </a:effectLst>
                  </a:rPr>
                  <a:t>به جذر به دست آمده تا به ترتیب</a:t>
                </a:r>
                <a:endParaRPr lang="de-DE" sz="3200" b="1" dirty="0" smtClean="0">
                  <a:ln w="13462">
                    <a:solidFill>
                      <a:schemeClr val="accent1">
                        <a:lumMod val="50000"/>
                      </a:schemeClr>
                    </a:solidFill>
                    <a:prstDash val="solid"/>
                  </a:ln>
                  <a:solidFill>
                    <a:srgbClr val="FFFF00"/>
                  </a:solidFill>
                  <a:effectLst>
                    <a:outerShdw dist="38100" dir="2700000" algn="bl" rotWithShape="0">
                      <a:schemeClr val="accent5"/>
                    </a:outerShdw>
                  </a:effectLst>
                </a:endParaRPr>
              </a:p>
              <a:p>
                <a:pPr marL="0" indent="0" algn="ctr" rtl="1">
                  <a:buNone/>
                </a:pPr>
                <a:r>
                  <a:rPr lang="fa-IR" sz="3200" dirty="0" smtClean="0">
                    <a:solidFill>
                      <a:srgbClr val="FF0000"/>
                    </a:solidFill>
                  </a:rPr>
                  <a:t> </a:t>
                </a:r>
                <a:r>
                  <a:rPr lang="fa-IR" sz="2400" dirty="0" smtClean="0">
                    <a:solidFill>
                      <a:srgbClr val="FF0000"/>
                    </a:solidFill>
                  </a:rPr>
                  <a:t>سطح خوانایی کلاس و پایه تحصیلی </a:t>
                </a:r>
                <a:r>
                  <a:rPr lang="fa-IR" sz="3200" b="1" dirty="0" smtClean="0">
                    <a:ln w="13462">
                      <a:solidFill>
                        <a:schemeClr val="accent1">
                          <a:lumMod val="50000"/>
                        </a:schemeClr>
                      </a:solidFill>
                      <a:prstDash val="solid"/>
                    </a:ln>
                    <a:solidFill>
                      <a:srgbClr val="FFFF00"/>
                    </a:solidFill>
                    <a:effectLst>
                      <a:outerShdw dist="38100" dir="2700000" algn="bl" rotWithShape="0">
                        <a:schemeClr val="accent5"/>
                      </a:outerShdw>
                    </a:effectLst>
                  </a:rPr>
                  <a:t>و سپس </a:t>
                </a:r>
                <a:r>
                  <a:rPr lang="fa-IR" sz="2400" dirty="0" smtClean="0">
                    <a:solidFill>
                      <a:srgbClr val="00B0F0"/>
                    </a:solidFill>
                  </a:rPr>
                  <a:t>سطح خوانایی سنی خوانندگان کتاب (فراگیرن)</a:t>
                </a:r>
                <a:r>
                  <a:rPr lang="de-DE" sz="2400" dirty="0" smtClean="0">
                    <a:solidFill>
                      <a:srgbClr val="00B0F0"/>
                    </a:solidFill>
                  </a:rPr>
                  <a:t> </a:t>
                </a:r>
                <a:r>
                  <a:rPr lang="fa-IR" sz="3200" b="1" dirty="0" smtClean="0">
                    <a:ln w="13462">
                      <a:solidFill>
                        <a:schemeClr val="accent1">
                          <a:lumMod val="50000"/>
                        </a:schemeClr>
                      </a:solidFill>
                      <a:prstDash val="solid"/>
                    </a:ln>
                    <a:solidFill>
                      <a:srgbClr val="FFFF00"/>
                    </a:solidFill>
                    <a:effectLst>
                      <a:outerShdw dist="38100" dir="2700000" algn="bl" rotWithShape="0">
                        <a:schemeClr val="accent5"/>
                      </a:outerShdw>
                    </a:effectLst>
                  </a:rPr>
                  <a:t>مشخص شود.</a:t>
                </a:r>
              </a:p>
              <a:p>
                <a:pPr marL="0" indent="0" algn="r" rtl="1">
                  <a:buNone/>
                </a:pPr>
                <a:endParaRPr lang="de-DE" sz="2800" dirty="0" smtClean="0">
                  <a:solidFill>
                    <a:schemeClr val="tx1"/>
                  </a:solidFill>
                </a:endParaRPr>
              </a:p>
              <a:p>
                <a:pPr marL="0" indent="0" algn="r" rtl="1">
                  <a:buNone/>
                </a:pPr>
                <a:endParaRPr lang="de-DE" sz="2800" dirty="0"/>
              </a:p>
              <a:p>
                <a:pPr marL="0" indent="0" algn="ctr" rtl="1">
                  <a:buNone/>
                </a:pPr>
                <a:r>
                  <a:rPr lang="fa-IR" sz="2800" dirty="0" smtClean="0">
                    <a:solidFill>
                      <a:srgbClr val="FF0000"/>
                    </a:solidFill>
                  </a:rPr>
                  <a:t>سطح خوانایی کلاسی(پایه تحصیلی):</a:t>
                </a:r>
                <a14:m>
                  <m:oMath xmlns:m="http://schemas.openxmlformats.org/officeDocument/2006/math">
                    <m:r>
                      <a:rPr lang="de-DE" sz="2800" b="0" i="1" smtClean="0">
                        <a:solidFill>
                          <a:srgbClr val="FF0000"/>
                        </a:solidFill>
                        <a:latin typeface="Cambria Math" panose="02040503050406030204" pitchFamily="18" charset="0"/>
                      </a:rPr>
                      <m:t>3</m:t>
                    </m:r>
                    <m:r>
                      <a:rPr lang="de-DE" sz="2800" b="0" i="1" smtClean="0">
                        <a:solidFill>
                          <a:schemeClr val="tx1"/>
                        </a:solidFill>
                        <a:latin typeface="Cambria Math" panose="02040503050406030204" pitchFamily="18" charset="0"/>
                      </a:rPr>
                      <m:t>+</m:t>
                    </m:r>
                    <m:r>
                      <a:rPr lang="de-DE" sz="2800" b="0" i="1" smtClean="0">
                        <a:solidFill>
                          <a:schemeClr val="tx1"/>
                        </a:solidFill>
                        <a:latin typeface="Cambria Math" panose="02040503050406030204" pitchFamily="18" charset="0"/>
                      </a:rPr>
                      <m:t>9</m:t>
                    </m:r>
                    <m:r>
                      <a:rPr lang="de-DE" sz="2800" b="0" i="1" smtClean="0">
                        <a:solidFill>
                          <a:schemeClr val="tx1"/>
                        </a:solidFill>
                        <a:latin typeface="Cambria Math" panose="02040503050406030204" pitchFamily="18" charset="0"/>
                      </a:rPr>
                      <m:t> =</m:t>
                    </m:r>
                    <m:r>
                      <a:rPr lang="de-DE" sz="2800" b="0" i="1" smtClean="0">
                        <a:solidFill>
                          <a:schemeClr val="tx1"/>
                        </a:solidFill>
                        <a:latin typeface="Cambria Math" panose="02040503050406030204" pitchFamily="18" charset="0"/>
                        <a:ea typeface="Cambria Math" panose="02040503050406030204" pitchFamily="18" charset="0"/>
                      </a:rPr>
                      <m:t>12</m:t>
                    </m:r>
                  </m:oMath>
                </a14:m>
                <a:endParaRPr lang="fa-IR" sz="2800" dirty="0">
                  <a:solidFill>
                    <a:srgbClr val="00B050"/>
                  </a:solidFill>
                </a:endParaRPr>
              </a:p>
              <a:p>
                <a:pPr marL="0" indent="0" algn="ctr" rtl="1">
                  <a:buNone/>
                </a:pPr>
                <a:r>
                  <a:rPr lang="fa-IR" sz="2800" dirty="0" smtClean="0">
                    <a:solidFill>
                      <a:srgbClr val="00B0F0"/>
                    </a:solidFill>
                  </a:rPr>
                  <a:t>سطح خوانایی سنی:</a:t>
                </a:r>
                <a14:m>
                  <m:oMath xmlns:m="http://schemas.openxmlformats.org/officeDocument/2006/math">
                    <m:r>
                      <a:rPr lang="de-DE" sz="2800" b="0" i="1" smtClean="0">
                        <a:solidFill>
                          <a:srgbClr val="00B0F0"/>
                        </a:solidFill>
                        <a:latin typeface="Cambria Math" panose="02040503050406030204" pitchFamily="18" charset="0"/>
                      </a:rPr>
                      <m:t>5</m:t>
                    </m:r>
                    <m:r>
                      <a:rPr lang="de-DE" sz="2800" b="0" i="1" smtClean="0">
                        <a:solidFill>
                          <a:schemeClr val="tx1"/>
                        </a:solidFill>
                        <a:latin typeface="Cambria Math" panose="02040503050406030204" pitchFamily="18" charset="0"/>
                      </a:rPr>
                      <m:t>+</m:t>
                    </m:r>
                    <m:r>
                      <a:rPr lang="de-DE" sz="2800" b="0" i="1" smtClean="0">
                        <a:solidFill>
                          <a:schemeClr val="tx1"/>
                        </a:solidFill>
                        <a:latin typeface="Cambria Math" panose="02040503050406030204" pitchFamily="18" charset="0"/>
                      </a:rPr>
                      <m:t>9</m:t>
                    </m:r>
                    <m:r>
                      <a:rPr lang="de-DE" sz="2800" b="0" i="1" smtClean="0">
                        <a:solidFill>
                          <a:schemeClr val="tx1"/>
                        </a:solidFill>
                        <a:latin typeface="Cambria Math" panose="02040503050406030204" pitchFamily="18" charset="0"/>
                        <a:ea typeface="Cambria Math" panose="02040503050406030204" pitchFamily="18" charset="0"/>
                      </a:rPr>
                      <m:t>=</m:t>
                    </m:r>
                    <m:r>
                      <a:rPr lang="de-DE" sz="2800" b="0" i="1" smtClean="0">
                        <a:solidFill>
                          <a:schemeClr val="tx1"/>
                        </a:solidFill>
                        <a:latin typeface="Cambria Math" panose="02040503050406030204" pitchFamily="18" charset="0"/>
                        <a:ea typeface="Cambria Math" panose="02040503050406030204" pitchFamily="18" charset="0"/>
                      </a:rPr>
                      <m:t>14</m:t>
                    </m:r>
                    <m:r>
                      <a:rPr lang="de-DE" sz="2800" b="0" i="1" smtClean="0">
                        <a:solidFill>
                          <a:schemeClr val="tx1"/>
                        </a:solidFill>
                        <a:latin typeface="Cambria Math" panose="02040503050406030204" pitchFamily="18" charset="0"/>
                        <a:ea typeface="Cambria Math" panose="02040503050406030204" pitchFamily="18" charset="0"/>
                      </a:rPr>
                      <m:t> </m:t>
                    </m:r>
                  </m:oMath>
                </a14:m>
                <a:endParaRPr lang="fa-IR" sz="2800" dirty="0" smtClean="0">
                  <a:solidFill>
                    <a:srgbClr val="00B0F0"/>
                  </a:solidFill>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0" y="1037493"/>
                <a:ext cx="12192000" cy="5574322"/>
              </a:xfrm>
              <a:blipFill rotWithShape="0">
                <a:blip r:embed="rId4"/>
                <a:stretch>
                  <a:fillRect t="-1421"/>
                </a:stretch>
              </a:blipFill>
            </p:spPr>
            <p:txBody>
              <a:bodyPr/>
              <a:lstStyle/>
              <a:p>
                <a:r>
                  <a:rPr lang="en-US">
                    <a:noFill/>
                  </a:rPr>
                  <a:t> </a:t>
                </a:r>
              </a:p>
            </p:txBody>
          </p:sp>
        </mc:Fallback>
      </mc:AlternateContent>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953126" y="4327358"/>
            <a:ext cx="609600" cy="609600"/>
          </a:xfrm>
          <a:prstGeom prst="rect">
            <a:avLst/>
          </a:prstGeom>
        </p:spPr>
      </p:pic>
    </p:spTree>
    <p:extLst>
      <p:ext uri="{BB962C8B-B14F-4D97-AF65-F5344CB8AC3E}">
        <p14:creationId xmlns:p14="http://schemas.microsoft.com/office/powerpoint/2010/main" val="964395043"/>
      </p:ext>
    </p:extLst>
  </p:cSld>
  <p:clrMapOvr>
    <a:masterClrMapping/>
  </p:clrMapOvr>
  <mc:AlternateContent xmlns:mc="http://schemas.openxmlformats.org/markup-compatibility/2006" xmlns:p14="http://schemas.microsoft.com/office/powerpoint/2010/main">
    <mc:Choice Requires="p14">
      <p:transition p14:dur="10" advTm="3000">
        <p:cut/>
      </p:transition>
    </mc:Choice>
    <mc:Fallback xmlns="">
      <p:transition advTm="3000">
        <p:cu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8317" fill="hold"/>
                                        <p:tgtEl>
                                          <p:spTgt spid="4"/>
                                        </p:tgtEl>
                                      </p:cBhvr>
                                    </p:cmd>
                                  </p:childTnLst>
                                </p:cTn>
                              </p:par>
                            </p:childTnLst>
                          </p:cTn>
                        </p:par>
                      </p:childTnLst>
                    </p:cTn>
                  </p:par>
                </p:childTnLst>
              </p:cTn>
              <p:nextCondLst>
                <p:cond evt="onClick" delay="0">
                  <p:tgtEl>
                    <p:spTgt spid="4"/>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858000"/>
          </a:xfrm>
        </p:spPr>
        <p:txBody>
          <a:bodyPr>
            <a:normAutofit/>
          </a:bodyPr>
          <a:lstStyle/>
          <a:p>
            <a:pPr algn="ctr" rtl="1"/>
            <a:r>
              <a:rPr lang="fa-IR" dirty="0" smtClean="0"/>
              <a:t/>
            </a:r>
            <a:br>
              <a:rPr lang="fa-IR" dirty="0" smtClean="0"/>
            </a:br>
            <a:r>
              <a:rPr lang="fa-IR" dirty="0"/>
              <a:t/>
            </a:r>
            <a:br>
              <a:rPr lang="fa-IR" dirty="0"/>
            </a:br>
            <a:r>
              <a:rPr lang="fa-IR" dirty="0" smtClean="0">
                <a:cs typeface="MRT_Faraz" panose="00000700000000000000" pitchFamily="2" charset="-78"/>
              </a:rPr>
              <a:t/>
            </a:r>
            <a:br>
              <a:rPr lang="fa-IR" dirty="0" smtClean="0">
                <a:cs typeface="MRT_Faraz" panose="00000700000000000000" pitchFamily="2" charset="-78"/>
              </a:rPr>
            </a:br>
            <a:r>
              <a:rPr lang="fa-IR" sz="4400" dirty="0" smtClean="0">
                <a:cs typeface="MRT_Faraz" panose="00000700000000000000" pitchFamily="2" charset="-78"/>
              </a:rPr>
              <a:t>موضوع تحقیق:</a:t>
            </a:r>
            <a:r>
              <a:rPr lang="fa-IR" sz="4400" dirty="0" smtClean="0">
                <a:solidFill>
                  <a:schemeClr val="tx2">
                    <a:lumMod val="50000"/>
                  </a:schemeClr>
                </a:solidFill>
                <a:cs typeface="MRT_Faraz" panose="00000700000000000000" pitchFamily="2" charset="-78"/>
              </a:rPr>
              <a:t>تحلیل محتوا</a:t>
            </a:r>
            <a:r>
              <a:rPr lang="fa-IR" dirty="0" smtClean="0">
                <a:solidFill>
                  <a:schemeClr val="tx2">
                    <a:lumMod val="50000"/>
                  </a:schemeClr>
                </a:solidFill>
                <a:cs typeface="MRT_Faraz" panose="00000700000000000000" pitchFamily="2" charset="-78"/>
              </a:rPr>
              <a:t/>
            </a:r>
            <a:br>
              <a:rPr lang="fa-IR" dirty="0" smtClean="0">
                <a:solidFill>
                  <a:schemeClr val="tx2">
                    <a:lumMod val="50000"/>
                  </a:schemeClr>
                </a:solidFill>
                <a:cs typeface="MRT_Faraz" panose="00000700000000000000" pitchFamily="2" charset="-78"/>
              </a:rPr>
            </a:br>
            <a:r>
              <a:rPr lang="fa-IR" dirty="0" smtClean="0"/>
              <a:t/>
            </a:r>
            <a:br>
              <a:rPr lang="fa-IR" dirty="0" smtClean="0"/>
            </a:br>
            <a:r>
              <a:rPr lang="fa-IR" sz="4400" dirty="0" smtClean="0">
                <a:solidFill>
                  <a:srgbClr val="FF0000"/>
                </a:solidFill>
                <a:cs typeface="MRT_Ghalam-1" panose="00000700000000000000" pitchFamily="2" charset="-78"/>
              </a:rPr>
              <a:t>فارسی پنجم ابتدایی</a:t>
            </a:r>
            <a:r>
              <a:rPr lang="fa-IR" dirty="0" smtClean="0">
                <a:solidFill>
                  <a:srgbClr val="FF0000"/>
                </a:solidFill>
                <a:cs typeface="MRT_Ghalam-1" panose="00000700000000000000" pitchFamily="2" charset="-78"/>
              </a:rPr>
              <a:t/>
            </a:r>
            <a:br>
              <a:rPr lang="fa-IR" dirty="0" smtClean="0">
                <a:solidFill>
                  <a:srgbClr val="FF0000"/>
                </a:solidFill>
                <a:cs typeface="MRT_Ghalam-1" panose="00000700000000000000" pitchFamily="2" charset="-78"/>
              </a:rPr>
            </a:br>
            <a:r>
              <a:rPr lang="fa-IR" dirty="0" smtClean="0">
                <a:cs typeface="MRT_Ghalam-1" panose="00000700000000000000" pitchFamily="2" charset="-78"/>
              </a:rPr>
              <a:t/>
            </a:r>
            <a:br>
              <a:rPr lang="fa-IR" dirty="0" smtClean="0">
                <a:cs typeface="MRT_Ghalam-1" panose="00000700000000000000" pitchFamily="2" charset="-78"/>
              </a:rPr>
            </a:br>
            <a:r>
              <a:rPr lang="fa-IR" sz="4400" dirty="0" smtClean="0">
                <a:solidFill>
                  <a:srgbClr val="00B0F0"/>
                </a:solidFill>
                <a:cs typeface="MRT_Ghalam-1" panose="00000700000000000000" pitchFamily="2" charset="-78"/>
              </a:rPr>
              <a:t>به روش مک لاف</a:t>
            </a:r>
            <a:r>
              <a:rPr lang="fa-IR" sz="4400" dirty="0">
                <a:solidFill>
                  <a:srgbClr val="00B0F0"/>
                </a:solidFill>
                <a:cs typeface="MRT_Ghalam-1" panose="00000700000000000000" pitchFamily="2" charset="-78"/>
              </a:rPr>
              <a:t>ل</a:t>
            </a:r>
            <a:r>
              <a:rPr lang="fa-IR" sz="4400" dirty="0" smtClean="0">
                <a:solidFill>
                  <a:srgbClr val="00B0F0"/>
                </a:solidFill>
                <a:cs typeface="MRT_Ghalam-1" panose="00000700000000000000" pitchFamily="2" charset="-78"/>
              </a:rPr>
              <a:t>ین</a:t>
            </a:r>
            <a:r>
              <a:rPr lang="fa-IR" dirty="0" smtClean="0"/>
              <a:t/>
            </a:r>
            <a:br>
              <a:rPr lang="fa-IR" dirty="0" smtClean="0"/>
            </a:br>
            <a:r>
              <a:rPr lang="fa-IR" dirty="0"/>
              <a:t/>
            </a:r>
            <a:br>
              <a:rPr lang="fa-IR" dirty="0"/>
            </a:br>
            <a:endParaRPr lang="en-US"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555331557"/>
      </p:ext>
    </p:extLst>
  </p:cSld>
  <p:clrMapOvr>
    <a:masterClrMapping/>
  </p:clrMapOvr>
  <mc:AlternateContent xmlns:mc="http://schemas.openxmlformats.org/markup-compatibility/2006" xmlns:p14="http://schemas.microsoft.com/office/powerpoint/2010/main">
    <mc:Choice Requires="p14">
      <p:transition p14:dur="10" advTm="3000">
        <p:cut/>
      </p:transition>
    </mc:Choice>
    <mc:Fallback xmlns="">
      <p:transition advTm="3000">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63510" fill="hold"/>
                                        <p:tgtEl>
                                          <p:spTgt spid="3"/>
                                        </p:tgtEl>
                                      </p:cBhvr>
                                    </p:cmd>
                                  </p:childTnLst>
                                </p:cTn>
                              </p:par>
                            </p:childTnLst>
                          </p:cTn>
                        </p:par>
                      </p:childTnLst>
                    </p:cTn>
                  </p:par>
                </p:childTnLst>
              </p:cTn>
              <p:nextCondLst>
                <p:cond evt="onClick" delay="0">
                  <p:tgtEl>
                    <p:spTgt spid="3"/>
                  </p:tgtEl>
                </p:cond>
              </p:nextCondLst>
            </p:seq>
            <p:audio>
              <p:cMediaNode vol="80000">
                <p:cTn id="16"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534837"/>
            <a:ext cx="12192000" cy="930221"/>
          </a:xfrm>
        </p:spPr>
        <p:txBody>
          <a:bodyPr>
            <a:normAutofit/>
          </a:bodyPr>
          <a:lstStyle/>
          <a:p>
            <a:pPr algn="ctr" rtl="1"/>
            <a:r>
              <a:rPr lang="fa-IR" sz="4000" dirty="0" smtClean="0"/>
              <a:t>فرمول خوانایی مک لافین</a:t>
            </a:r>
            <a:endParaRPr lang="en-US" sz="4000" dirty="0"/>
          </a:p>
        </p:txBody>
      </p:sp>
      <p:sp>
        <p:nvSpPr>
          <p:cNvPr id="3" name="Content Placeholder 2"/>
          <p:cNvSpPr>
            <a:spLocks noGrp="1"/>
          </p:cNvSpPr>
          <p:nvPr>
            <p:ph idx="1"/>
          </p:nvPr>
        </p:nvSpPr>
        <p:spPr>
          <a:xfrm>
            <a:off x="0" y="2130724"/>
            <a:ext cx="12192000" cy="4727275"/>
          </a:xfrm>
        </p:spPr>
        <p:txBody>
          <a:bodyPr>
            <a:noAutofit/>
          </a:bodyPr>
          <a:lstStyle/>
          <a:p>
            <a:pPr marL="0" indent="0" algn="r" rtl="1">
              <a:buNone/>
            </a:pPr>
            <a:r>
              <a:rPr lang="de-DE" sz="2800" dirty="0" smtClean="0"/>
              <a:t>  </a:t>
            </a:r>
            <a:r>
              <a:rPr lang="fa-IR" sz="2800" dirty="0" smtClean="0"/>
              <a:t>مک لافین یک متن را </a:t>
            </a:r>
            <a:r>
              <a:rPr lang="fa-IR" sz="2800" dirty="0" smtClean="0">
                <a:solidFill>
                  <a:srgbClr val="FF0000"/>
                </a:solidFill>
              </a:rPr>
              <a:t>مرکب از کلمات و جملات </a:t>
            </a:r>
            <a:r>
              <a:rPr lang="fa-IR" sz="2800" dirty="0" smtClean="0"/>
              <a:t>می داند و معتقد است به منظور تعیین میزان و سطح </a:t>
            </a:r>
            <a:r>
              <a:rPr lang="de-DE" sz="2800" dirty="0" smtClean="0"/>
              <a:t>  </a:t>
            </a:r>
            <a:r>
              <a:rPr lang="fa-IR" sz="2800" dirty="0" smtClean="0"/>
              <a:t>خوانایی آن باید به کوچکترین واحد معنی دار دریک متن یعنی کلمات توجه نمود.</a:t>
            </a:r>
            <a:endParaRPr lang="de-DE" sz="2800" dirty="0" smtClean="0"/>
          </a:p>
          <a:p>
            <a:pPr marL="0" indent="0" algn="r" rtl="1">
              <a:buNone/>
            </a:pPr>
            <a:r>
              <a:rPr lang="de-DE" sz="2800" dirty="0" smtClean="0"/>
              <a:t>  </a:t>
            </a:r>
            <a:r>
              <a:rPr lang="fa-IR" sz="2800" dirty="0" smtClean="0"/>
              <a:t>مجموعه کلماتی که یک جمله را تشکیل می دهند ومفهومی را به ذهن خواننده منتقل می کنند،می تواند کلماتی ساده ومشخص و یا پیچیده ودارای معانی چند وجهی باشد.</a:t>
            </a:r>
            <a:endParaRPr lang="en-US" sz="2800" dirty="0" smtClean="0"/>
          </a:p>
          <a:p>
            <a:pPr algn="r" rtl="1"/>
            <a:endParaRPr lang="en-US" sz="2800"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1843414"/>
      </p:ext>
    </p:extLst>
  </p:cSld>
  <p:clrMapOvr>
    <a:masterClrMapping/>
  </p:clrMapOvr>
  <mc:AlternateContent xmlns:mc="http://schemas.openxmlformats.org/markup-compatibility/2006" xmlns:p14="http://schemas.microsoft.com/office/powerpoint/2010/main">
    <mc:Choice Requires="p14">
      <p:transition p14:dur="10" advTm="3000">
        <p:cut/>
      </p:transition>
    </mc:Choice>
    <mc:Fallback xmlns="">
      <p:transition advTm="3000">
        <p:cu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762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39019"/>
            <a:ext cx="12128740" cy="5158596"/>
          </a:xfrm>
        </p:spPr>
        <p:txBody>
          <a:bodyPr>
            <a:normAutofit/>
          </a:bodyPr>
          <a:lstStyle/>
          <a:p>
            <a:pPr algn="r" rtl="1"/>
            <a:r>
              <a:rPr lang="fa-IR" sz="2800" dirty="0" smtClean="0">
                <a:solidFill>
                  <a:schemeClr val="tx1">
                    <a:lumMod val="95000"/>
                    <a:lumOff val="5000"/>
                  </a:schemeClr>
                </a:solidFill>
              </a:rPr>
              <a:t>لذا متنی که از کلمات ساده</a:t>
            </a:r>
            <a:r>
              <a:rPr lang="fa-IR" sz="2800" dirty="0" smtClean="0">
                <a:solidFill>
                  <a:srgbClr val="00B0F0"/>
                </a:solidFill>
              </a:rPr>
              <a:t>(کلمات با هجای کمتر)</a:t>
            </a:r>
            <a:r>
              <a:rPr lang="fa-IR" sz="2800" dirty="0" smtClean="0">
                <a:solidFill>
                  <a:schemeClr val="tx1">
                    <a:lumMod val="95000"/>
                    <a:lumOff val="5000"/>
                  </a:schemeClr>
                </a:solidFill>
              </a:rPr>
              <a:t>تشکیل</a:t>
            </a:r>
            <a:r>
              <a:rPr lang="fa-IR" sz="2800" dirty="0" smtClean="0">
                <a:solidFill>
                  <a:srgbClr val="00B0F0"/>
                </a:solidFill>
              </a:rPr>
              <a:t> </a:t>
            </a:r>
            <a:r>
              <a:rPr lang="fa-IR" sz="2800" dirty="0" smtClean="0">
                <a:solidFill>
                  <a:schemeClr val="tx1">
                    <a:lumMod val="95000"/>
                    <a:lumOff val="5000"/>
                  </a:schemeClr>
                </a:solidFill>
              </a:rPr>
              <a:t>شده باشد متنی </a:t>
            </a:r>
            <a:r>
              <a:rPr lang="fa-IR" sz="2800" dirty="0" smtClean="0">
                <a:solidFill>
                  <a:srgbClr val="00B0F0"/>
                </a:solidFill>
              </a:rPr>
              <a:t>ساده</a:t>
            </a:r>
            <a:r>
              <a:rPr lang="fa-IR" sz="2800" dirty="0" smtClean="0">
                <a:solidFill>
                  <a:schemeClr val="tx1">
                    <a:lumMod val="95000"/>
                    <a:lumOff val="5000"/>
                  </a:schemeClr>
                </a:solidFill>
              </a:rPr>
              <a:t> است و بالعکس هر متن یا پیامی که </a:t>
            </a:r>
            <a:r>
              <a:rPr lang="fa-IR" sz="2800" dirty="0" smtClean="0">
                <a:solidFill>
                  <a:srgbClr val="FF0000"/>
                </a:solidFill>
              </a:rPr>
              <a:t>دارای کلمات دشوار،پیچیده و چند هجایی باشد</a:t>
            </a:r>
            <a:r>
              <a:rPr lang="fa-IR" sz="2800" dirty="0" smtClean="0">
                <a:solidFill>
                  <a:schemeClr val="tx1">
                    <a:lumMod val="95000"/>
                    <a:lumOff val="5000"/>
                  </a:schemeClr>
                </a:solidFill>
              </a:rPr>
              <a:t>،متن </a:t>
            </a:r>
            <a:r>
              <a:rPr lang="fa-IR" sz="2800" dirty="0" smtClean="0">
                <a:solidFill>
                  <a:srgbClr val="FF0000"/>
                </a:solidFill>
              </a:rPr>
              <a:t>سنگین</a:t>
            </a:r>
            <a:r>
              <a:rPr lang="fa-IR" sz="2800" dirty="0" smtClean="0">
                <a:solidFill>
                  <a:schemeClr val="tx1">
                    <a:lumMod val="95000"/>
                    <a:lumOff val="5000"/>
                  </a:schemeClr>
                </a:solidFill>
              </a:rPr>
              <a:t> و در نتیجه یادگیری آن دشوار پر زحمت خواهد بود.</a:t>
            </a:r>
            <a:r>
              <a:rPr lang="en-US" sz="2800" dirty="0" smtClean="0">
                <a:solidFill>
                  <a:schemeClr val="tx1">
                    <a:lumMod val="95000"/>
                    <a:lumOff val="5000"/>
                  </a:schemeClr>
                </a:solidFill>
              </a:rPr>
              <a:t/>
            </a:r>
            <a:br>
              <a:rPr lang="en-US" sz="2800" dirty="0" smtClean="0">
                <a:solidFill>
                  <a:schemeClr val="tx1">
                    <a:lumMod val="95000"/>
                    <a:lumOff val="5000"/>
                  </a:schemeClr>
                </a:solidFill>
              </a:rPr>
            </a:br>
            <a:r>
              <a:rPr lang="fa-IR" sz="2800" dirty="0" smtClean="0">
                <a:solidFill>
                  <a:schemeClr val="tx1">
                    <a:lumMod val="95000"/>
                    <a:lumOff val="5000"/>
                  </a:schemeClr>
                </a:solidFill>
              </a:rPr>
              <a:t>لذا به نظور تعیین سطح خوانایی یک کتاب درسی می توان به تعداد کلمات چند هجایی به کار رفته در متن کتاب توجه نمود. به همین لحاظ وی فرمولی را به منظور تعیین سطح خوانایی کتاب طراحی کرده است.</a:t>
            </a:r>
            <a:br>
              <a:rPr lang="fa-IR" sz="2800" dirty="0" smtClean="0">
                <a:solidFill>
                  <a:schemeClr val="tx1">
                    <a:lumMod val="95000"/>
                    <a:lumOff val="5000"/>
                  </a:schemeClr>
                </a:solidFill>
              </a:rPr>
            </a:br>
            <a:endParaRPr lang="en-US" sz="2800" dirty="0">
              <a:solidFill>
                <a:schemeClr val="tx1">
                  <a:lumMod val="95000"/>
                  <a:lumOff val="5000"/>
                </a:schemeClr>
              </a:solidFill>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808382958"/>
      </p:ext>
    </p:extLst>
  </p:cSld>
  <p:clrMapOvr>
    <a:masterClrMapping/>
  </p:clrMapOvr>
  <mc:AlternateContent xmlns:mc="http://schemas.openxmlformats.org/markup-compatibility/2006" xmlns:p14="http://schemas.microsoft.com/office/powerpoint/2010/main">
    <mc:Choice Requires="p14">
      <p:transition p14:dur="10" advTm="3000">
        <p:cut/>
      </p:transition>
    </mc:Choice>
    <mc:Fallback xmlns="">
      <p:transition advTm="3000">
        <p:cu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943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47313"/>
            <a:ext cx="12191999" cy="560716"/>
          </a:xfrm>
        </p:spPr>
        <p:txBody>
          <a:bodyPr/>
          <a:lstStyle/>
          <a:p>
            <a:pPr algn="ctr" rtl="1"/>
            <a:r>
              <a:rPr lang="fa-IR" sz="2800" dirty="0"/>
              <a:t>مراحل زیر گام هایی است که تحلیل گر کتاب درسی را یاری می کند تا سطح خوانایی یک کتاب درسی را برآورد نماید.</a:t>
            </a:r>
            <a:endParaRPr lang="en-US" dirty="0"/>
          </a:p>
        </p:txBody>
      </p:sp>
      <p:sp>
        <p:nvSpPr>
          <p:cNvPr id="3" name="Content Placeholder 2"/>
          <p:cNvSpPr>
            <a:spLocks noGrp="1"/>
          </p:cNvSpPr>
          <p:nvPr>
            <p:ph idx="1"/>
          </p:nvPr>
        </p:nvSpPr>
        <p:spPr>
          <a:xfrm>
            <a:off x="0" y="2096218"/>
            <a:ext cx="12192000" cy="4761781"/>
          </a:xfrm>
        </p:spPr>
        <p:txBody>
          <a:bodyPr/>
          <a:lstStyle/>
          <a:p>
            <a:pPr algn="r" rtl="1"/>
            <a:r>
              <a:rPr lang="fa-IR"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مرحله </a:t>
            </a:r>
            <a:r>
              <a:rPr lang="fa-IR"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اول</a:t>
            </a:r>
            <a:r>
              <a:rPr lang="de-DE"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     </a:t>
            </a:r>
            <a:r>
              <a:rPr lang="fa-IR" dirty="0"/>
              <a:t>انتخاب سه نمونه ده جمله ای </a:t>
            </a:r>
            <a:r>
              <a:rPr lang="fa-IR" dirty="0" smtClean="0"/>
              <a:t>از </a:t>
            </a:r>
            <a:r>
              <a:rPr lang="fa-IR" dirty="0"/>
              <a:t>قسمت اول،وسط و پایان </a:t>
            </a:r>
            <a:r>
              <a:rPr lang="fa-IR" dirty="0" smtClean="0"/>
              <a:t>کتاب</a:t>
            </a:r>
            <a:endParaRPr lang="de-DE" dirty="0" smtClean="0"/>
          </a:p>
          <a:p>
            <a:pPr marL="0" indent="0" algn="r" rtl="1">
              <a:buNone/>
            </a:pPr>
            <a:endParaRPr lang="de-DE" dirty="0" smtClean="0"/>
          </a:p>
          <a:p>
            <a:pPr algn="r" rtl="1"/>
            <a:r>
              <a:rPr lang="fa-IR"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مرحله </a:t>
            </a:r>
            <a:r>
              <a:rPr lang="fa-IR"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دوم</a:t>
            </a:r>
            <a:r>
              <a:rPr lang="de-DE"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      </a:t>
            </a:r>
            <a:r>
              <a:rPr lang="fa-IR" dirty="0"/>
              <a:t>شمارش کلمات سه هجایی یا </a:t>
            </a:r>
            <a:r>
              <a:rPr lang="fa-IR" dirty="0" smtClean="0"/>
              <a:t>بیشتر</a:t>
            </a:r>
            <a:endParaRPr lang="de-DE" dirty="0" smtClean="0"/>
          </a:p>
          <a:p>
            <a:pPr algn="r" rtl="1"/>
            <a:endParaRPr lang="de-DE" dirty="0" smtClean="0"/>
          </a:p>
          <a:p>
            <a:pPr algn="r" rtl="1"/>
            <a:endParaRPr lang="de-DE" dirty="0" smtClean="0"/>
          </a:p>
          <a:p>
            <a:pPr algn="r" rtl="1"/>
            <a:r>
              <a:rPr lang="fa-IR"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مرحله </a:t>
            </a:r>
            <a:r>
              <a:rPr lang="fa-IR"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سوم</a:t>
            </a:r>
            <a:r>
              <a:rPr lang="de-DE"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    </a:t>
            </a:r>
            <a:r>
              <a:rPr lang="fa-IR" dirty="0"/>
              <a:t>جمع کلمات چند هجایی و محاسبه جذر عدد به دست </a:t>
            </a:r>
            <a:r>
              <a:rPr lang="fa-IR" dirty="0" smtClean="0"/>
              <a:t>آمده</a:t>
            </a:r>
            <a:r>
              <a:rPr lang="de-DE" dirty="0" smtClean="0"/>
              <a:t> </a:t>
            </a:r>
            <a:r>
              <a:rPr lang="fa-IR" dirty="0" smtClean="0"/>
              <a:t>(چنانچه </a:t>
            </a:r>
            <a:r>
              <a:rPr lang="fa-IR" dirty="0"/>
              <a:t>جذر آن عدد کامل نبوده،نزدیکترین عدد کامل جایگزین آن شود</a:t>
            </a:r>
            <a:r>
              <a:rPr lang="fa-IR" dirty="0" smtClean="0"/>
              <a:t>).</a:t>
            </a:r>
            <a:endParaRPr lang="de-DE" dirty="0" smtClean="0"/>
          </a:p>
          <a:p>
            <a:pPr algn="r" rtl="1"/>
            <a:endParaRPr lang="de-DE" dirty="0" smtClean="0"/>
          </a:p>
          <a:p>
            <a:pPr algn="r" rtl="1"/>
            <a:endParaRPr lang="de-DE" dirty="0" smtClean="0"/>
          </a:p>
          <a:p>
            <a:pPr algn="r" rtl="1"/>
            <a:r>
              <a:rPr lang="fa-IR"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مرحله </a:t>
            </a:r>
            <a:r>
              <a:rPr lang="fa-IR"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چهارم</a:t>
            </a:r>
            <a:r>
              <a:rPr lang="de-DE"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   </a:t>
            </a:r>
            <a:r>
              <a:rPr lang="fa-IR" dirty="0"/>
              <a:t>اضافه کردن عدد ثابت ۳و ۵ به جذر به دست آمده تا به </a:t>
            </a:r>
            <a:r>
              <a:rPr lang="fa-IR" dirty="0" smtClean="0"/>
              <a:t>ترتیب</a:t>
            </a:r>
            <a:r>
              <a:rPr lang="de-DE" dirty="0" smtClean="0"/>
              <a:t> </a:t>
            </a:r>
            <a:r>
              <a:rPr lang="fa-IR" dirty="0" smtClean="0"/>
              <a:t>سطح </a:t>
            </a:r>
            <a:r>
              <a:rPr lang="fa-IR" dirty="0"/>
              <a:t>خوانایی کلاس و پایه تحصیلی و سپس سطح خوانایی سنی </a:t>
            </a:r>
            <a:endParaRPr lang="de-DE" dirty="0" smtClean="0"/>
          </a:p>
          <a:p>
            <a:pPr marL="0" indent="0" algn="r" rtl="1">
              <a:buNone/>
            </a:pPr>
            <a:r>
              <a:rPr lang="de-DE" dirty="0"/>
              <a:t> </a:t>
            </a:r>
            <a:r>
              <a:rPr lang="de-DE" dirty="0" smtClean="0"/>
              <a:t>                     </a:t>
            </a:r>
            <a:r>
              <a:rPr lang="fa-IR" dirty="0" smtClean="0"/>
              <a:t>خوانندگان </a:t>
            </a:r>
            <a:r>
              <a:rPr lang="fa-IR" dirty="0"/>
              <a:t>کتاب (فراگیرن) مشخص شود.</a:t>
            </a:r>
          </a:p>
          <a:p>
            <a:pPr algn="r" rtl="1"/>
            <a:endParaRPr lang="fa-IR" dirty="0"/>
          </a:p>
          <a:p>
            <a:pPr algn="r" rtl="1"/>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036911555"/>
      </p:ext>
    </p:extLst>
  </p:cSld>
  <p:clrMapOvr>
    <a:masterClrMapping/>
  </p:clrMapOvr>
  <mc:AlternateContent xmlns:mc="http://schemas.openxmlformats.org/markup-compatibility/2006" xmlns:p14="http://schemas.microsoft.com/office/powerpoint/2010/main">
    <mc:Choice Requires="p14">
      <p:transition p14:dur="10" advTm="3000">
        <p:cut/>
      </p:transition>
    </mc:Choice>
    <mc:Fallback xmlns="">
      <p:transition advTm="3000">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randombar(horizontal)">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randombar(horizontal)">
                                      <p:cBhvr>
                                        <p:cTn id="27" dur="500"/>
                                        <p:tgtEl>
                                          <p:spTgt spid="3">
                                            <p:txEl>
                                              <p:pRg st="8" end="8"/>
                                            </p:txEl>
                                          </p:spTgt>
                                        </p:tgtEl>
                                      </p:cBhvr>
                                    </p:animEffect>
                                  </p:childTnLst>
                                </p:cTn>
                              </p:par>
                              <p:par>
                                <p:cTn id="28" presetID="14" presetClass="entr" presetSubtype="10" fill="hold" nodeType="withEffect">
                                  <p:stCondLst>
                                    <p:cond delay="0"/>
                                  </p:stCondLst>
                                  <p:childTnLst>
                                    <p:set>
                                      <p:cBhvr>
                                        <p:cTn id="29" dur="1" fill="hold">
                                          <p:stCondLst>
                                            <p:cond delay="0"/>
                                          </p:stCondLst>
                                        </p:cTn>
                                        <p:tgtEl>
                                          <p:spTgt spid="3">
                                            <p:txEl>
                                              <p:pRg st="9" end="9"/>
                                            </p:txEl>
                                          </p:spTgt>
                                        </p:tgtEl>
                                        <p:attrNameLst>
                                          <p:attrName>style.visibility</p:attrName>
                                        </p:attrNameLst>
                                      </p:cBhvr>
                                      <p:to>
                                        <p:strVal val="visible"/>
                                      </p:to>
                                    </p:set>
                                    <p:animEffect transition="in" filter="randombar(horizontal)">
                                      <p:cBhvr>
                                        <p:cTn id="30"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4"/>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clickEffect">
                                  <p:stCondLst>
                                    <p:cond delay="0"/>
                                  </p:stCondLst>
                                  <p:childTnLst>
                                    <p:cmd type="call" cmd="playFrom(0.0)">
                                      <p:cBhvr>
                                        <p:cTn id="35" dur="129663" fill="hold"/>
                                        <p:tgtEl>
                                          <p:spTgt spid="4"/>
                                        </p:tgtEl>
                                      </p:cBhvr>
                                    </p:cmd>
                                  </p:childTnLst>
                                </p:cTn>
                              </p:par>
                            </p:childTnLst>
                          </p:cTn>
                        </p:par>
                      </p:childTnLst>
                    </p:cTn>
                  </p:par>
                </p:childTnLst>
              </p:cTn>
              <p:nextCondLst>
                <p:cond evt="onClick" delay="0">
                  <p:tgtEl>
                    <p:spTgt spid="4"/>
                  </p:tgtEl>
                </p:cond>
              </p:nextCondLst>
            </p:seq>
            <p:audio>
              <p:cMediaNode vol="80000">
                <p:cTn id="36"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2192000" cy="1138687"/>
          </a:xfrm>
        </p:spPr>
        <p:txBody>
          <a:bodyPr/>
          <a:lstStyle/>
          <a:p>
            <a:pPr algn="ctr" rtl="1"/>
            <a:r>
              <a:rPr lang="fa-IR" b="1" dirty="0">
                <a:ln w="22225">
                  <a:solidFill>
                    <a:schemeClr val="tx1"/>
                  </a:solidFill>
                  <a:prstDash val="solid"/>
                </a:ln>
                <a:solidFill>
                  <a:srgbClr val="FF0000"/>
                </a:solidFill>
              </a:rPr>
              <a:t>مرحله اول</a:t>
            </a:r>
            <a:r>
              <a:rPr lang="fa-IR" dirty="0" smtClean="0"/>
              <a:t/>
            </a:r>
            <a:br>
              <a:rPr lang="fa-IR" dirty="0" smtClean="0"/>
            </a:br>
            <a:r>
              <a:rPr lang="fa-IR" dirty="0"/>
              <a:t/>
            </a:r>
            <a:br>
              <a:rPr lang="fa-IR" dirty="0"/>
            </a:br>
            <a:r>
              <a:rPr lang="fa-IR" dirty="0" smtClean="0"/>
              <a:t/>
            </a:r>
            <a:br>
              <a:rPr lang="fa-IR" dirty="0" smtClean="0"/>
            </a:br>
            <a:endParaRPr lang="en-US" dirty="0"/>
          </a:p>
        </p:txBody>
      </p:sp>
      <p:sp>
        <p:nvSpPr>
          <p:cNvPr id="3" name="Content Placeholder 2"/>
          <p:cNvSpPr>
            <a:spLocks noGrp="1"/>
          </p:cNvSpPr>
          <p:nvPr>
            <p:ph idx="1"/>
          </p:nvPr>
        </p:nvSpPr>
        <p:spPr>
          <a:xfrm>
            <a:off x="1" y="1138688"/>
            <a:ext cx="12191999" cy="5719312"/>
          </a:xfrm>
        </p:spPr>
        <p:txBody>
          <a:bodyPr/>
          <a:lstStyle/>
          <a:p>
            <a:pPr marL="0" indent="0" algn="r" rtl="1">
              <a:buNone/>
            </a:pPr>
            <a:endParaRPr lang="en-US" sz="4200" dirty="0" smtClean="0">
              <a:solidFill>
                <a:srgbClr val="00B050"/>
              </a:solidFill>
            </a:endParaRPr>
          </a:p>
          <a:p>
            <a:pPr marL="0" indent="0" algn="ctr" rtl="1">
              <a:buNone/>
            </a:pPr>
            <a:r>
              <a:rPr lang="fa-IR" sz="4200" b="1" dirty="0" smtClean="0">
                <a:ln w="13462">
                  <a:solidFill>
                    <a:schemeClr val="accent1">
                      <a:lumMod val="50000"/>
                    </a:schemeClr>
                  </a:solidFill>
                  <a:prstDash val="solid"/>
                </a:ln>
                <a:solidFill>
                  <a:srgbClr val="FFFF00"/>
                </a:solidFill>
                <a:effectLst>
                  <a:outerShdw dist="38100" dir="2700000" algn="bl" rotWithShape="0">
                    <a:schemeClr val="accent5"/>
                  </a:outerShdw>
                </a:effectLst>
              </a:rPr>
              <a:t>انتخاب </a:t>
            </a:r>
            <a:r>
              <a:rPr lang="fa-IR" sz="4200" b="1" dirty="0">
                <a:ln w="13462">
                  <a:solidFill>
                    <a:schemeClr val="accent1">
                      <a:lumMod val="50000"/>
                    </a:schemeClr>
                  </a:solidFill>
                  <a:prstDash val="solid"/>
                </a:ln>
                <a:solidFill>
                  <a:srgbClr val="FFFF00"/>
                </a:solidFill>
                <a:effectLst>
                  <a:outerShdw dist="38100" dir="2700000" algn="bl" rotWithShape="0">
                    <a:schemeClr val="accent5"/>
                  </a:outerShdw>
                </a:effectLst>
              </a:rPr>
              <a:t>سه نمونه ده جمله ای </a:t>
            </a:r>
            <a:br>
              <a:rPr lang="fa-IR" sz="4200" b="1" dirty="0">
                <a:ln w="13462">
                  <a:solidFill>
                    <a:schemeClr val="accent1">
                      <a:lumMod val="50000"/>
                    </a:schemeClr>
                  </a:solidFill>
                  <a:prstDash val="solid"/>
                </a:ln>
                <a:solidFill>
                  <a:srgbClr val="FFFF00"/>
                </a:solidFill>
                <a:effectLst>
                  <a:outerShdw dist="38100" dir="2700000" algn="bl" rotWithShape="0">
                    <a:schemeClr val="accent5"/>
                  </a:outerShdw>
                </a:effectLst>
              </a:rPr>
            </a:br>
            <a:r>
              <a:rPr lang="fa-IR" sz="4200" b="1" dirty="0">
                <a:ln w="13462">
                  <a:solidFill>
                    <a:schemeClr val="accent1">
                      <a:lumMod val="50000"/>
                    </a:schemeClr>
                  </a:solidFill>
                  <a:prstDash val="solid"/>
                </a:ln>
                <a:solidFill>
                  <a:srgbClr val="FFFF00"/>
                </a:solidFill>
                <a:effectLst>
                  <a:outerShdw dist="38100" dir="2700000" algn="bl" rotWithShape="0">
                    <a:schemeClr val="accent5"/>
                  </a:outerShdw>
                </a:effectLst>
              </a:rPr>
              <a:t>از قسمت اول،وسط و پایان کتاب</a:t>
            </a:r>
            <a:r>
              <a:rPr lang="fa-IR" sz="4200" dirty="0">
                <a:solidFill>
                  <a:srgbClr val="FEFAC9"/>
                </a:solidFill>
              </a:rPr>
              <a:t/>
            </a:r>
            <a:br>
              <a:rPr lang="fa-IR" sz="4200" dirty="0">
                <a:solidFill>
                  <a:srgbClr val="FEFAC9"/>
                </a:solidFill>
              </a:rPr>
            </a:br>
            <a:r>
              <a:rPr lang="fa-IR" sz="4200" dirty="0">
                <a:solidFill>
                  <a:srgbClr val="FEFAC9"/>
                </a:solidFill>
              </a:rPr>
              <a:t/>
            </a:r>
            <a:br>
              <a:rPr lang="fa-IR" sz="4200" dirty="0">
                <a:solidFill>
                  <a:srgbClr val="FEFAC9"/>
                </a:solidFill>
              </a:rPr>
            </a:b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032759781"/>
      </p:ext>
    </p:extLst>
  </p:cSld>
  <p:clrMapOvr>
    <a:masterClrMapping/>
  </p:clrMapOvr>
  <mc:AlternateContent xmlns:mc="http://schemas.openxmlformats.org/markup-compatibility/2006" xmlns:p14="http://schemas.microsoft.com/office/powerpoint/2010/main">
    <mc:Choice Requires="p14">
      <p:transition p14:dur="10" advTm="3000">
        <p:cut/>
      </p:transition>
    </mc:Choice>
    <mc:Fallback xmlns="">
      <p:transition advTm="3000">
        <p:cu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49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3" y="175846"/>
            <a:ext cx="9743375" cy="980093"/>
          </a:xfrm>
        </p:spPr>
        <p:txBody>
          <a:bodyPr/>
          <a:lstStyle/>
          <a:p>
            <a:pPr algn="r" rtl="1"/>
            <a:r>
              <a:rPr lang="fa-IR" dirty="0" smtClean="0"/>
              <a:t>نمونه اول</a:t>
            </a:r>
            <a:endParaRPr lang="en-US" dirty="0"/>
          </a:p>
        </p:txBody>
      </p:sp>
      <p:sp>
        <p:nvSpPr>
          <p:cNvPr id="3" name="Content Placeholder 2"/>
          <p:cNvSpPr>
            <a:spLocks noGrp="1"/>
          </p:cNvSpPr>
          <p:nvPr>
            <p:ph idx="1"/>
          </p:nvPr>
        </p:nvSpPr>
        <p:spPr>
          <a:xfrm>
            <a:off x="0" y="1155939"/>
            <a:ext cx="12192000" cy="5702060"/>
          </a:xfrm>
        </p:spPr>
        <p:txBody>
          <a:bodyPr>
            <a:noAutofit/>
          </a:bodyPr>
          <a:lstStyle/>
          <a:p>
            <a:pPr marL="164465" marR="1522095" indent="0" algn="just" rtl="1">
              <a:lnSpc>
                <a:spcPct val="107000"/>
              </a:lnSpc>
              <a:spcBef>
                <a:spcPts val="0"/>
              </a:spcBef>
              <a:spcAft>
                <a:spcPts val="800"/>
              </a:spcAft>
              <a:buNone/>
            </a:pPr>
            <a:r>
              <a:rPr lang="ar-SA" sz="2000" dirty="0" smtClean="0">
                <a:latin typeface="NanumGothic"/>
                <a:ea typeface="NanumGothic"/>
                <a:cs typeface="NanumGothic"/>
              </a:rPr>
              <a:t> </a:t>
            </a:r>
            <a:r>
              <a:rPr lang="ar-SA" sz="2000" dirty="0">
                <a:latin typeface="NanumGothic"/>
                <a:ea typeface="NanumGothic"/>
                <a:cs typeface="NanumGothic"/>
              </a:rPr>
              <a:t>صفحه ی  ۱ تا </a:t>
            </a:r>
            <a:r>
              <a:rPr lang="ar-SA" sz="2000" dirty="0" smtClean="0">
                <a:latin typeface="NanumGothic"/>
                <a:ea typeface="NanumGothic"/>
                <a:cs typeface="NanumGothic"/>
              </a:rPr>
              <a:t>۵۰</a:t>
            </a:r>
            <a:endParaRPr lang="de-DE" sz="2000" dirty="0" smtClean="0">
              <a:latin typeface="NanumGothic"/>
              <a:ea typeface="NanumGothic"/>
              <a:cs typeface="NanumGothic"/>
            </a:endParaRPr>
          </a:p>
          <a:p>
            <a:pPr marL="164465" marR="1522095" indent="0" algn="just" rtl="1">
              <a:lnSpc>
                <a:spcPct val="107000"/>
              </a:lnSpc>
              <a:spcBef>
                <a:spcPts val="0"/>
              </a:spcBef>
              <a:spcAft>
                <a:spcPts val="800"/>
              </a:spcAft>
              <a:buNone/>
            </a:pPr>
            <a:endParaRPr lang="ar-SA" sz="2000" dirty="0">
              <a:latin typeface="NanumGothic"/>
              <a:ea typeface="NanumGothic"/>
              <a:cs typeface="NanumGothic"/>
            </a:endParaRPr>
          </a:p>
          <a:p>
            <a:pPr marL="507365" marR="1522095" algn="just" rtl="1">
              <a:lnSpc>
                <a:spcPct val="107000"/>
              </a:lnSpc>
              <a:spcBef>
                <a:spcPts val="0"/>
              </a:spcBef>
              <a:spcAft>
                <a:spcPts val="800"/>
              </a:spcAft>
            </a:pPr>
            <a:r>
              <a:rPr lang="ar-SA" sz="2000" dirty="0" smtClean="0">
                <a:latin typeface="NanumGothic"/>
                <a:ea typeface="NanumGothic"/>
                <a:cs typeface="NanumGothic"/>
              </a:rPr>
              <a:t>1.جهانی </a:t>
            </a:r>
            <a:r>
              <a:rPr lang="ar-SA" sz="2000" dirty="0">
                <a:latin typeface="NanumGothic"/>
                <a:ea typeface="NanumGothic"/>
                <a:cs typeface="NanumGothic"/>
              </a:rPr>
              <a:t>که در آن زندگی میکنیم سرشار از شگفتی </a:t>
            </a:r>
            <a:r>
              <a:rPr lang="ar-SA" sz="2000" dirty="0" smtClean="0">
                <a:latin typeface="NanumGothic"/>
                <a:ea typeface="NanumGothic"/>
                <a:cs typeface="NanumGothic"/>
              </a:rPr>
              <a:t>هاست</a:t>
            </a:r>
            <a:r>
              <a:rPr lang="fa-IR" sz="2000" dirty="0" smtClean="0">
                <a:latin typeface="NanumGothic"/>
                <a:ea typeface="NanumGothic"/>
                <a:cs typeface="NanumGothic"/>
              </a:rPr>
              <a:t>.</a:t>
            </a:r>
            <a:endParaRPr lang="ar-SA" sz="2000" dirty="0">
              <a:latin typeface="NanumGothic"/>
              <a:ea typeface="NanumGothic"/>
              <a:cs typeface="NanumGothic"/>
            </a:endParaRPr>
          </a:p>
          <a:p>
            <a:pPr marL="507365" marR="1522095" algn="just" rtl="1">
              <a:lnSpc>
                <a:spcPct val="107000"/>
              </a:lnSpc>
              <a:spcBef>
                <a:spcPts val="0"/>
              </a:spcBef>
              <a:spcAft>
                <a:spcPts val="800"/>
              </a:spcAft>
            </a:pPr>
            <a:r>
              <a:rPr lang="ar-SA" sz="2000" dirty="0">
                <a:latin typeface="NanumGothic"/>
                <a:ea typeface="NanumGothic"/>
                <a:cs typeface="NanumGothic"/>
              </a:rPr>
              <a:t>.</a:t>
            </a:r>
            <a:r>
              <a:rPr lang="ar-SA" sz="2000" dirty="0" smtClean="0">
                <a:latin typeface="NanumGothic"/>
                <a:ea typeface="NanumGothic"/>
                <a:cs typeface="NanumGothic"/>
              </a:rPr>
              <a:t>2</a:t>
            </a:r>
            <a:r>
              <a:rPr lang="fa-IR" sz="2000" dirty="0" smtClean="0">
                <a:latin typeface="NanumGothic"/>
                <a:ea typeface="NanumGothic"/>
                <a:cs typeface="NanumGothic"/>
              </a:rPr>
              <a:t>.</a:t>
            </a:r>
            <a:r>
              <a:rPr lang="ar-SA" sz="2000" dirty="0" smtClean="0">
                <a:latin typeface="NanumGothic"/>
                <a:ea typeface="NanumGothic"/>
                <a:cs typeface="NanumGothic"/>
              </a:rPr>
              <a:t>مطالعه </a:t>
            </a:r>
            <a:r>
              <a:rPr lang="ar-SA" sz="2000" dirty="0">
                <a:latin typeface="NanumGothic"/>
                <a:ea typeface="NanumGothic"/>
                <a:cs typeface="NanumGothic"/>
              </a:rPr>
              <a:t>در طبیعت و تامل درباره چیزهایی که هر روز می بینیم و از کنارش میگذریم راه </a:t>
            </a:r>
            <a:r>
              <a:rPr lang="ar-SA" sz="2000" dirty="0" smtClean="0">
                <a:latin typeface="NanumGothic"/>
                <a:ea typeface="NanumGothic"/>
                <a:cs typeface="NanumGothic"/>
              </a:rPr>
              <a:t>مناسبی</a:t>
            </a:r>
            <a:endParaRPr lang="de-DE" sz="2000" dirty="0" smtClean="0">
              <a:latin typeface="NanumGothic"/>
              <a:ea typeface="NanumGothic"/>
              <a:cs typeface="NanumGothic"/>
            </a:endParaRPr>
          </a:p>
          <a:p>
            <a:pPr marL="164465" marR="1522095" indent="0" algn="just" rtl="1">
              <a:lnSpc>
                <a:spcPct val="107000"/>
              </a:lnSpc>
              <a:spcBef>
                <a:spcPts val="0"/>
              </a:spcBef>
              <a:spcAft>
                <a:spcPts val="800"/>
              </a:spcAft>
              <a:buNone/>
            </a:pPr>
            <a:r>
              <a:rPr lang="de-DE" dirty="0">
                <a:latin typeface="NanumGothic"/>
                <a:ea typeface="NanumGothic"/>
                <a:cs typeface="NanumGothic"/>
              </a:rPr>
              <a:t> </a:t>
            </a:r>
            <a:r>
              <a:rPr lang="de-DE" dirty="0" smtClean="0">
                <a:latin typeface="NanumGothic"/>
                <a:ea typeface="NanumGothic"/>
                <a:cs typeface="NanumGothic"/>
              </a:rPr>
              <a:t>     </a:t>
            </a:r>
            <a:r>
              <a:rPr lang="ar-SA" sz="2000" dirty="0" smtClean="0">
                <a:latin typeface="NanumGothic"/>
                <a:ea typeface="NanumGothic"/>
                <a:cs typeface="NanumGothic"/>
              </a:rPr>
              <a:t> </a:t>
            </a:r>
            <a:r>
              <a:rPr lang="ar-SA" sz="2000" dirty="0">
                <a:latin typeface="NanumGothic"/>
                <a:ea typeface="NanumGothic"/>
                <a:cs typeface="NanumGothic"/>
              </a:rPr>
              <a:t>برای شناخت آن  </a:t>
            </a:r>
            <a:r>
              <a:rPr lang="ar-SA" sz="2000" dirty="0" smtClean="0">
                <a:latin typeface="NanumGothic"/>
                <a:ea typeface="NanumGothic"/>
                <a:cs typeface="NanumGothic"/>
              </a:rPr>
              <a:t>هاست</a:t>
            </a:r>
            <a:r>
              <a:rPr lang="fa-IR" sz="2000" dirty="0" smtClean="0">
                <a:latin typeface="NanumGothic"/>
                <a:ea typeface="NanumGothic"/>
                <a:cs typeface="NanumGothic"/>
              </a:rPr>
              <a:t>.</a:t>
            </a:r>
            <a:endParaRPr lang="ar-SA" sz="2000" dirty="0">
              <a:latin typeface="NanumGothic"/>
              <a:ea typeface="NanumGothic"/>
              <a:cs typeface="NanumGothic"/>
            </a:endParaRPr>
          </a:p>
          <a:p>
            <a:pPr marL="507365" marR="1522095" algn="just" rtl="1">
              <a:lnSpc>
                <a:spcPct val="107000"/>
              </a:lnSpc>
              <a:spcBef>
                <a:spcPts val="0"/>
              </a:spcBef>
              <a:spcAft>
                <a:spcPts val="800"/>
              </a:spcAft>
            </a:pPr>
            <a:r>
              <a:rPr lang="ar-SA" sz="2000" dirty="0">
                <a:latin typeface="NanumGothic"/>
                <a:ea typeface="NanumGothic"/>
                <a:cs typeface="NanumGothic"/>
              </a:rPr>
              <a:t>.</a:t>
            </a:r>
            <a:r>
              <a:rPr lang="ar-SA" sz="2000" dirty="0" smtClean="0">
                <a:latin typeface="NanumGothic"/>
                <a:ea typeface="NanumGothic"/>
                <a:cs typeface="NanumGothic"/>
              </a:rPr>
              <a:t>3</a:t>
            </a:r>
            <a:r>
              <a:rPr lang="fa-IR" sz="2000" dirty="0" smtClean="0">
                <a:latin typeface="NanumGothic"/>
                <a:ea typeface="NanumGothic"/>
                <a:cs typeface="NanumGothic"/>
              </a:rPr>
              <a:t>.</a:t>
            </a:r>
            <a:r>
              <a:rPr lang="ar-SA" sz="2000" dirty="0" smtClean="0">
                <a:latin typeface="NanumGothic"/>
                <a:ea typeface="NanumGothic"/>
                <a:cs typeface="NanumGothic"/>
              </a:rPr>
              <a:t>ما </a:t>
            </a:r>
            <a:r>
              <a:rPr lang="ar-SA" sz="2000" dirty="0">
                <a:latin typeface="NanumGothic"/>
                <a:ea typeface="NanumGothic"/>
                <a:cs typeface="NanumGothic"/>
              </a:rPr>
              <a:t>برخی از رفتارها و کردارها و کارهای خودمان را از روی عادت انجام می </a:t>
            </a:r>
            <a:r>
              <a:rPr lang="ar-SA" sz="2000" dirty="0" smtClean="0">
                <a:latin typeface="NanumGothic"/>
                <a:ea typeface="NanumGothic"/>
                <a:cs typeface="NanumGothic"/>
              </a:rPr>
              <a:t>دهیم</a:t>
            </a:r>
            <a:r>
              <a:rPr lang="en-US" sz="2000" dirty="0" smtClean="0">
                <a:latin typeface="NanumGothic"/>
                <a:ea typeface="NanumGothic"/>
                <a:cs typeface="NanumGothic"/>
              </a:rPr>
              <a:t>.</a:t>
            </a:r>
            <a:endParaRPr lang="ar-SA" sz="2000" dirty="0">
              <a:latin typeface="NanumGothic"/>
              <a:ea typeface="NanumGothic"/>
              <a:cs typeface="NanumGothic"/>
            </a:endParaRPr>
          </a:p>
          <a:p>
            <a:pPr marL="507365" marR="1522095" algn="just" rtl="1">
              <a:lnSpc>
                <a:spcPct val="107000"/>
              </a:lnSpc>
              <a:spcBef>
                <a:spcPts val="0"/>
              </a:spcBef>
              <a:spcAft>
                <a:spcPts val="800"/>
              </a:spcAft>
            </a:pPr>
            <a:r>
              <a:rPr lang="ar-SA" sz="2000" dirty="0">
                <a:latin typeface="NanumGothic"/>
                <a:ea typeface="NanumGothic"/>
                <a:cs typeface="NanumGothic"/>
              </a:rPr>
              <a:t>.4آب </a:t>
            </a:r>
            <a:r>
              <a:rPr lang="ar-SA" sz="2000" dirty="0" smtClean="0">
                <a:latin typeface="NanumGothic"/>
                <a:ea typeface="NanumGothic"/>
                <a:cs typeface="NanumGothic"/>
              </a:rPr>
              <a:t>چیست</a:t>
            </a:r>
            <a:r>
              <a:rPr lang="fa-IR" sz="2000" dirty="0" smtClean="0">
                <a:latin typeface="NanumGothic"/>
                <a:ea typeface="NanumGothic"/>
                <a:cs typeface="NanumGothic"/>
              </a:rPr>
              <a:t>.</a:t>
            </a:r>
            <a:endParaRPr lang="ar-SA" sz="2000" dirty="0">
              <a:latin typeface="NanumGothic"/>
              <a:ea typeface="NanumGothic"/>
              <a:cs typeface="NanumGothic"/>
            </a:endParaRPr>
          </a:p>
          <a:p>
            <a:pPr marL="507365" marR="1522095" algn="just" rtl="1">
              <a:lnSpc>
                <a:spcPct val="107000"/>
              </a:lnSpc>
              <a:spcBef>
                <a:spcPts val="0"/>
              </a:spcBef>
              <a:spcAft>
                <a:spcPts val="800"/>
              </a:spcAft>
            </a:pPr>
            <a:r>
              <a:rPr lang="ar-SA" sz="2000" dirty="0">
                <a:latin typeface="NanumGothic"/>
                <a:ea typeface="NanumGothic"/>
                <a:cs typeface="NanumGothic"/>
              </a:rPr>
              <a:t>.5 چگونه به وجود آمده </a:t>
            </a:r>
            <a:r>
              <a:rPr lang="ar-SA" sz="2000" dirty="0" smtClean="0">
                <a:latin typeface="NanumGothic"/>
                <a:ea typeface="NanumGothic"/>
                <a:cs typeface="NanumGothic"/>
              </a:rPr>
              <a:t>است</a:t>
            </a:r>
            <a:r>
              <a:rPr lang="en-US" sz="2000" dirty="0" smtClean="0">
                <a:latin typeface="NanumGothic"/>
                <a:ea typeface="NanumGothic"/>
                <a:cs typeface="NanumGothic"/>
              </a:rPr>
              <a:t>.</a:t>
            </a:r>
            <a:endParaRPr lang="ar-SA" sz="2000" dirty="0">
              <a:latin typeface="NanumGothic"/>
              <a:ea typeface="NanumGothic"/>
              <a:cs typeface="NanumGothic"/>
            </a:endParaRPr>
          </a:p>
          <a:p>
            <a:pPr marL="507365" marR="1522095" algn="just" rtl="1">
              <a:lnSpc>
                <a:spcPct val="107000"/>
              </a:lnSpc>
              <a:spcBef>
                <a:spcPts val="0"/>
              </a:spcBef>
              <a:spcAft>
                <a:spcPts val="800"/>
              </a:spcAft>
            </a:pPr>
            <a:r>
              <a:rPr lang="ar-SA" sz="2000" dirty="0" smtClean="0">
                <a:latin typeface="NanumGothic"/>
                <a:ea typeface="NanumGothic"/>
                <a:cs typeface="NanumGothic"/>
              </a:rPr>
              <a:t>.6</a:t>
            </a:r>
            <a:r>
              <a:rPr lang="fa-IR" sz="2000" dirty="0" smtClean="0">
                <a:latin typeface="NanumGothic"/>
                <a:ea typeface="NanumGothic"/>
                <a:cs typeface="NanumGothic"/>
              </a:rPr>
              <a:t>.</a:t>
            </a:r>
            <a:r>
              <a:rPr lang="ar-SA" sz="2000" dirty="0" smtClean="0">
                <a:latin typeface="NanumGothic"/>
                <a:ea typeface="NanumGothic"/>
                <a:cs typeface="NanumGothic"/>
              </a:rPr>
              <a:t>یکی </a:t>
            </a:r>
            <a:r>
              <a:rPr lang="ar-SA" sz="2000" dirty="0">
                <a:latin typeface="NanumGothic"/>
                <a:ea typeface="NanumGothic"/>
                <a:cs typeface="NanumGothic"/>
              </a:rPr>
              <a:t>دیگر از این آفریده های زیبا و لطیف گیاهان و سبزه ها </a:t>
            </a:r>
            <a:r>
              <a:rPr lang="ar-SA" sz="2000" dirty="0" smtClean="0">
                <a:latin typeface="NanumGothic"/>
                <a:ea typeface="NanumGothic"/>
                <a:cs typeface="NanumGothic"/>
              </a:rPr>
              <a:t>هستند</a:t>
            </a:r>
            <a:r>
              <a:rPr lang="fa-IR" sz="2000" dirty="0" smtClean="0">
                <a:latin typeface="NanumGothic"/>
                <a:ea typeface="NanumGothic"/>
                <a:cs typeface="NanumGothic"/>
              </a:rPr>
              <a:t>.</a:t>
            </a:r>
            <a:endParaRPr lang="ar-SA" sz="2000" dirty="0">
              <a:latin typeface="NanumGothic"/>
              <a:ea typeface="NanumGothic"/>
              <a:cs typeface="NanumGothic"/>
            </a:endParaRPr>
          </a:p>
          <a:p>
            <a:pPr marL="507365" marR="1522095" algn="just" rtl="1">
              <a:lnSpc>
                <a:spcPct val="107000"/>
              </a:lnSpc>
              <a:spcBef>
                <a:spcPts val="0"/>
              </a:spcBef>
              <a:spcAft>
                <a:spcPts val="800"/>
              </a:spcAft>
            </a:pPr>
            <a:r>
              <a:rPr lang="ar-SA" sz="2000" dirty="0">
                <a:latin typeface="NanumGothic"/>
                <a:ea typeface="NanumGothic"/>
                <a:cs typeface="NanumGothic"/>
              </a:rPr>
              <a:t>7.علف های سبز دیده </a:t>
            </a:r>
            <a:r>
              <a:rPr lang="ar-SA" sz="2000" dirty="0" smtClean="0">
                <a:latin typeface="NanumGothic"/>
                <a:ea typeface="NanumGothic"/>
                <a:cs typeface="NanumGothic"/>
              </a:rPr>
              <a:t>ای</a:t>
            </a:r>
            <a:r>
              <a:rPr lang="fa-IR" sz="2000" dirty="0" smtClean="0">
                <a:latin typeface="NanumGothic"/>
                <a:ea typeface="NanumGothic"/>
                <a:cs typeface="NanumGothic"/>
              </a:rPr>
              <a:t>د.</a:t>
            </a:r>
            <a:endParaRPr lang="ar-SA" sz="2000" dirty="0">
              <a:latin typeface="NanumGothic"/>
              <a:ea typeface="NanumGothic"/>
              <a:cs typeface="NanumGothic"/>
            </a:endParaRPr>
          </a:p>
          <a:p>
            <a:pPr marL="507365" marR="1522095" algn="just" rtl="1">
              <a:lnSpc>
                <a:spcPct val="107000"/>
              </a:lnSpc>
              <a:spcBef>
                <a:spcPts val="0"/>
              </a:spcBef>
              <a:spcAft>
                <a:spcPts val="800"/>
              </a:spcAft>
            </a:pPr>
            <a:r>
              <a:rPr lang="ar-SA" sz="2000" dirty="0">
                <a:latin typeface="NanumGothic"/>
                <a:ea typeface="NanumGothic"/>
                <a:cs typeface="NanumGothic"/>
              </a:rPr>
              <a:t>.</a:t>
            </a:r>
            <a:r>
              <a:rPr lang="ar-SA" sz="2000" dirty="0" smtClean="0">
                <a:latin typeface="NanumGothic"/>
                <a:ea typeface="NanumGothic"/>
                <a:cs typeface="NanumGothic"/>
              </a:rPr>
              <a:t>8</a:t>
            </a:r>
            <a:r>
              <a:rPr lang="fa-IR" sz="2000" dirty="0" smtClean="0">
                <a:latin typeface="NanumGothic"/>
                <a:ea typeface="NanumGothic"/>
                <a:cs typeface="NanumGothic"/>
              </a:rPr>
              <a:t>.</a:t>
            </a:r>
            <a:r>
              <a:rPr lang="ar-SA" sz="2000" dirty="0" smtClean="0">
                <a:latin typeface="NanumGothic"/>
                <a:ea typeface="NanumGothic"/>
                <a:cs typeface="NanumGothic"/>
              </a:rPr>
              <a:t>آفریده </a:t>
            </a:r>
            <a:r>
              <a:rPr lang="ar-SA" sz="2000" dirty="0">
                <a:latin typeface="NanumGothic"/>
                <a:ea typeface="NanumGothic"/>
                <a:cs typeface="NanumGothic"/>
              </a:rPr>
              <a:t>های ساکت خداوند همیشه آنجا </a:t>
            </a:r>
            <a:r>
              <a:rPr lang="ar-SA" sz="2000" dirty="0" smtClean="0">
                <a:latin typeface="NanumGothic"/>
                <a:ea typeface="NanumGothic"/>
                <a:cs typeface="NanumGothic"/>
              </a:rPr>
              <a:t>هستن</a:t>
            </a:r>
            <a:r>
              <a:rPr lang="fa-IR" sz="2000" dirty="0" smtClean="0">
                <a:latin typeface="NanumGothic"/>
                <a:ea typeface="NanumGothic"/>
                <a:cs typeface="NanumGothic"/>
              </a:rPr>
              <a:t>د.</a:t>
            </a:r>
            <a:endParaRPr lang="ar-SA" sz="2000" dirty="0">
              <a:latin typeface="NanumGothic"/>
              <a:ea typeface="NanumGothic"/>
              <a:cs typeface="NanumGothic"/>
            </a:endParaRPr>
          </a:p>
          <a:p>
            <a:pPr marL="507365" marR="1522095" algn="just" rtl="1">
              <a:lnSpc>
                <a:spcPct val="107000"/>
              </a:lnSpc>
              <a:spcBef>
                <a:spcPts val="0"/>
              </a:spcBef>
              <a:spcAft>
                <a:spcPts val="800"/>
              </a:spcAft>
            </a:pPr>
            <a:r>
              <a:rPr lang="ar-SA" sz="2000" dirty="0">
                <a:latin typeface="NanumGothic"/>
                <a:ea typeface="NanumGothic"/>
                <a:cs typeface="NanumGothic"/>
              </a:rPr>
              <a:t>.</a:t>
            </a:r>
            <a:r>
              <a:rPr lang="ar-SA" sz="2000" dirty="0" smtClean="0">
                <a:latin typeface="NanumGothic"/>
                <a:ea typeface="NanumGothic"/>
                <a:cs typeface="NanumGothic"/>
              </a:rPr>
              <a:t>9</a:t>
            </a:r>
            <a:r>
              <a:rPr lang="fa-IR" sz="2000" dirty="0" smtClean="0">
                <a:latin typeface="NanumGothic"/>
                <a:ea typeface="NanumGothic"/>
                <a:cs typeface="NanumGothic"/>
              </a:rPr>
              <a:t>.</a:t>
            </a:r>
            <a:r>
              <a:rPr lang="ar-SA" sz="2000" dirty="0" smtClean="0">
                <a:latin typeface="NanumGothic"/>
                <a:ea typeface="NanumGothic"/>
                <a:cs typeface="NanumGothic"/>
              </a:rPr>
              <a:t>در </a:t>
            </a:r>
            <a:r>
              <a:rPr lang="ar-SA" sz="2000" dirty="0">
                <a:latin typeface="NanumGothic"/>
                <a:ea typeface="NanumGothic"/>
                <a:cs typeface="NanumGothic"/>
              </a:rPr>
              <a:t>روزگاران کهن قرار بود بیمارستانی در شهری ساخته </a:t>
            </a:r>
            <a:r>
              <a:rPr lang="ar-SA" sz="2000" dirty="0" smtClean="0">
                <a:latin typeface="NanumGothic"/>
                <a:ea typeface="NanumGothic"/>
                <a:cs typeface="NanumGothic"/>
              </a:rPr>
              <a:t>شود</a:t>
            </a:r>
            <a:r>
              <a:rPr lang="fa-IR" sz="2000" dirty="0" smtClean="0">
                <a:latin typeface="NanumGothic"/>
                <a:ea typeface="NanumGothic"/>
                <a:cs typeface="NanumGothic"/>
              </a:rPr>
              <a:t>.</a:t>
            </a:r>
            <a:endParaRPr lang="ar-SA" sz="2000" dirty="0">
              <a:latin typeface="NanumGothic"/>
              <a:ea typeface="NanumGothic"/>
              <a:cs typeface="NanumGothic"/>
            </a:endParaRPr>
          </a:p>
          <a:p>
            <a:pPr marL="507365" marR="1522095" algn="just" rtl="1">
              <a:lnSpc>
                <a:spcPct val="107000"/>
              </a:lnSpc>
              <a:spcBef>
                <a:spcPts val="0"/>
              </a:spcBef>
              <a:spcAft>
                <a:spcPts val="800"/>
              </a:spcAft>
            </a:pPr>
            <a:r>
              <a:rPr lang="ar-SA" sz="2000" dirty="0">
                <a:latin typeface="NanumGothic"/>
                <a:ea typeface="NanumGothic"/>
                <a:cs typeface="NanumGothic"/>
              </a:rPr>
              <a:t>.</a:t>
            </a:r>
            <a:r>
              <a:rPr lang="ar-SA" sz="2000" dirty="0" smtClean="0">
                <a:latin typeface="NanumGothic"/>
                <a:ea typeface="NanumGothic"/>
                <a:cs typeface="NanumGothic"/>
              </a:rPr>
              <a:t>10</a:t>
            </a:r>
            <a:r>
              <a:rPr lang="fa-IR" sz="2000" dirty="0" smtClean="0">
                <a:latin typeface="NanumGothic"/>
                <a:ea typeface="NanumGothic"/>
                <a:cs typeface="NanumGothic"/>
              </a:rPr>
              <a:t>.</a:t>
            </a:r>
            <a:r>
              <a:rPr lang="ar-SA" sz="2000" dirty="0" smtClean="0">
                <a:latin typeface="NanumGothic"/>
                <a:ea typeface="NanumGothic"/>
                <a:cs typeface="NanumGothic"/>
              </a:rPr>
              <a:t> </a:t>
            </a:r>
            <a:r>
              <a:rPr lang="ar-SA" sz="2000" dirty="0">
                <a:latin typeface="NanumGothic"/>
                <a:ea typeface="NanumGothic"/>
                <a:cs typeface="NanumGothic"/>
              </a:rPr>
              <a:t>خلاصه هرکس مکانی را پیشنهاد می </a:t>
            </a:r>
            <a:r>
              <a:rPr lang="ar-SA" sz="2000" dirty="0" smtClean="0">
                <a:latin typeface="NanumGothic"/>
                <a:ea typeface="NanumGothic"/>
                <a:cs typeface="NanumGothic"/>
              </a:rPr>
              <a:t>کرد</a:t>
            </a:r>
            <a:r>
              <a:rPr lang="fa-IR" sz="2000" dirty="0" smtClean="0">
                <a:latin typeface="NanumGothic"/>
                <a:ea typeface="NanumGothic"/>
                <a:cs typeface="NanumGothic"/>
              </a:rPr>
              <a:t>.</a:t>
            </a:r>
            <a:endParaRPr lang="en-US" sz="2000" dirty="0"/>
          </a:p>
        </p:txBody>
      </p:sp>
      <p:graphicFrame>
        <p:nvGraphicFramePr>
          <p:cNvPr id="8" name="Table 7"/>
          <p:cNvGraphicFramePr>
            <a:graphicFrameLocks noGrp="1"/>
          </p:cNvGraphicFramePr>
          <p:nvPr>
            <p:extLst>
              <p:ext uri="{D42A27DB-BD31-4B8C-83A1-F6EECF244321}">
                <p14:modId xmlns:p14="http://schemas.microsoft.com/office/powerpoint/2010/main" val="2900887883"/>
              </p:ext>
            </p:extLst>
          </p:nvPr>
        </p:nvGraphicFramePr>
        <p:xfrm>
          <a:off x="0" y="1155938"/>
          <a:ext cx="3329796" cy="5866972"/>
        </p:xfrm>
        <a:graphic>
          <a:graphicData uri="http://schemas.openxmlformats.org/drawingml/2006/table">
            <a:tbl>
              <a:tblPr firstRow="1" bandRow="1">
                <a:tableStyleId>{5C22544A-7EE6-4342-B048-85BDC9FD1C3A}</a:tableStyleId>
              </a:tblPr>
              <a:tblGrid>
                <a:gridCol w="1664898">
                  <a:extLst>
                    <a:ext uri="{9D8B030D-6E8A-4147-A177-3AD203B41FA5}">
                      <a16:colId xmlns:a16="http://schemas.microsoft.com/office/drawing/2014/main" val="20000"/>
                    </a:ext>
                  </a:extLst>
                </a:gridCol>
                <a:gridCol w="1664898">
                  <a:extLst>
                    <a:ext uri="{9D8B030D-6E8A-4147-A177-3AD203B41FA5}">
                      <a16:colId xmlns:a16="http://schemas.microsoft.com/office/drawing/2014/main" val="20001"/>
                    </a:ext>
                  </a:extLst>
                </a:gridCol>
              </a:tblGrid>
              <a:tr h="475172">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a-IR" dirty="0" smtClean="0"/>
                        <a:t>جمله</a:t>
                      </a:r>
                      <a:endParaRPr lang="en-US" dirty="0"/>
                    </a:p>
                  </a:txBody>
                  <a:tcPr/>
                </a:tc>
                <a:tc>
                  <a:txBody>
                    <a:bodyPr/>
                    <a:lstStyle/>
                    <a:p>
                      <a:pPr algn="ctr"/>
                      <a:r>
                        <a:rPr lang="fa-IR" dirty="0" smtClean="0"/>
                        <a:t>کلمات سه</a:t>
                      </a:r>
                      <a:r>
                        <a:rPr lang="fa-IR" baseline="0" dirty="0" smtClean="0"/>
                        <a:t> هجایی یا بیشتر</a:t>
                      </a:r>
                      <a:endParaRPr lang="en-US" dirty="0"/>
                    </a:p>
                  </a:txBody>
                  <a:tcPr/>
                </a:tc>
                <a:extLst>
                  <a:ext uri="{0D108BD9-81ED-4DB2-BD59-A6C34878D82A}">
                    <a16:rowId xmlns:a16="http://schemas.microsoft.com/office/drawing/2014/main" val="10000"/>
                  </a:ext>
                </a:extLst>
              </a:tr>
              <a:tr h="475172">
                <a:tc>
                  <a:txBody>
                    <a:bodyPr/>
                    <a:lstStyle/>
                    <a:p>
                      <a:pPr algn="ctr"/>
                      <a:r>
                        <a:rPr lang="de-DE" dirty="0" smtClean="0"/>
                        <a:t>1</a:t>
                      </a:r>
                      <a:endParaRPr lang="en-US" dirty="0"/>
                    </a:p>
                  </a:txBody>
                  <a:tcPr/>
                </a:tc>
                <a:tc>
                  <a:txBody>
                    <a:bodyPr/>
                    <a:lstStyle/>
                    <a:p>
                      <a:pPr algn="ctr"/>
                      <a:r>
                        <a:rPr lang="de-DE" dirty="0" smtClean="0"/>
                        <a:t>4</a:t>
                      </a:r>
                      <a:endParaRPr lang="en-US" dirty="0"/>
                    </a:p>
                  </a:txBody>
                  <a:tcPr/>
                </a:tc>
                <a:extLst>
                  <a:ext uri="{0D108BD9-81ED-4DB2-BD59-A6C34878D82A}">
                    <a16:rowId xmlns:a16="http://schemas.microsoft.com/office/drawing/2014/main" val="10001"/>
                  </a:ext>
                </a:extLst>
              </a:tr>
              <a:tr h="475172">
                <a:tc>
                  <a:txBody>
                    <a:bodyPr/>
                    <a:lstStyle/>
                    <a:p>
                      <a:pPr algn="ctr"/>
                      <a:r>
                        <a:rPr lang="de-DE" dirty="0" smtClean="0"/>
                        <a:t>2</a:t>
                      </a:r>
                      <a:endParaRPr lang="en-US" dirty="0"/>
                    </a:p>
                  </a:txBody>
                  <a:tcPr/>
                </a:tc>
                <a:tc>
                  <a:txBody>
                    <a:bodyPr/>
                    <a:lstStyle/>
                    <a:p>
                      <a:pPr algn="ctr"/>
                      <a:r>
                        <a:rPr lang="de-DE" dirty="0" smtClean="0"/>
                        <a:t>10</a:t>
                      </a:r>
                      <a:endParaRPr lang="en-US" dirty="0"/>
                    </a:p>
                  </a:txBody>
                  <a:tcPr/>
                </a:tc>
                <a:extLst>
                  <a:ext uri="{0D108BD9-81ED-4DB2-BD59-A6C34878D82A}">
                    <a16:rowId xmlns:a16="http://schemas.microsoft.com/office/drawing/2014/main" val="10002"/>
                  </a:ext>
                </a:extLst>
              </a:tr>
              <a:tr h="475172">
                <a:tc>
                  <a:txBody>
                    <a:bodyPr/>
                    <a:lstStyle/>
                    <a:p>
                      <a:pPr algn="ctr"/>
                      <a:r>
                        <a:rPr lang="de-DE" dirty="0" smtClean="0"/>
                        <a:t>3</a:t>
                      </a:r>
                      <a:endParaRPr lang="en-US" dirty="0"/>
                    </a:p>
                  </a:txBody>
                  <a:tcPr/>
                </a:tc>
                <a:tc>
                  <a:txBody>
                    <a:bodyPr/>
                    <a:lstStyle/>
                    <a:p>
                      <a:pPr algn="ctr"/>
                      <a:r>
                        <a:rPr lang="de-DE" dirty="0" smtClean="0"/>
                        <a:t>5</a:t>
                      </a:r>
                      <a:endParaRPr lang="en-US" dirty="0"/>
                    </a:p>
                  </a:txBody>
                  <a:tcPr/>
                </a:tc>
                <a:extLst>
                  <a:ext uri="{0D108BD9-81ED-4DB2-BD59-A6C34878D82A}">
                    <a16:rowId xmlns:a16="http://schemas.microsoft.com/office/drawing/2014/main" val="10003"/>
                  </a:ext>
                </a:extLst>
              </a:tr>
              <a:tr h="475172">
                <a:tc>
                  <a:txBody>
                    <a:bodyPr/>
                    <a:lstStyle/>
                    <a:p>
                      <a:pPr algn="ctr"/>
                      <a:r>
                        <a:rPr lang="de-DE" dirty="0" smtClean="0"/>
                        <a:t>4</a:t>
                      </a:r>
                      <a:endParaRPr lang="en-US" dirty="0"/>
                    </a:p>
                  </a:txBody>
                  <a:tcPr/>
                </a:tc>
                <a:tc>
                  <a:txBody>
                    <a:bodyPr/>
                    <a:lstStyle/>
                    <a:p>
                      <a:pPr algn="ctr"/>
                      <a:r>
                        <a:rPr lang="de-DE" dirty="0" smtClean="0"/>
                        <a:t>0</a:t>
                      </a:r>
                      <a:endParaRPr lang="en-US" dirty="0"/>
                    </a:p>
                  </a:txBody>
                  <a:tcPr/>
                </a:tc>
                <a:extLst>
                  <a:ext uri="{0D108BD9-81ED-4DB2-BD59-A6C34878D82A}">
                    <a16:rowId xmlns:a16="http://schemas.microsoft.com/office/drawing/2014/main" val="10004"/>
                  </a:ext>
                </a:extLst>
              </a:tr>
              <a:tr h="475172">
                <a:tc>
                  <a:txBody>
                    <a:bodyPr/>
                    <a:lstStyle/>
                    <a:p>
                      <a:pPr algn="ctr"/>
                      <a:r>
                        <a:rPr lang="de-DE" dirty="0" smtClean="0"/>
                        <a:t>5</a:t>
                      </a:r>
                      <a:endParaRPr lang="en-US" dirty="0"/>
                    </a:p>
                  </a:txBody>
                  <a:tcPr/>
                </a:tc>
                <a:tc>
                  <a:txBody>
                    <a:bodyPr/>
                    <a:lstStyle/>
                    <a:p>
                      <a:pPr algn="ctr"/>
                      <a:r>
                        <a:rPr lang="de-DE" dirty="0" smtClean="0"/>
                        <a:t>2</a:t>
                      </a:r>
                      <a:endParaRPr lang="en-US" dirty="0"/>
                    </a:p>
                  </a:txBody>
                  <a:tcPr/>
                </a:tc>
                <a:extLst>
                  <a:ext uri="{0D108BD9-81ED-4DB2-BD59-A6C34878D82A}">
                    <a16:rowId xmlns:a16="http://schemas.microsoft.com/office/drawing/2014/main" val="10005"/>
                  </a:ext>
                </a:extLst>
              </a:tr>
              <a:tr h="475172">
                <a:tc>
                  <a:txBody>
                    <a:bodyPr/>
                    <a:lstStyle/>
                    <a:p>
                      <a:pPr algn="ctr"/>
                      <a:r>
                        <a:rPr lang="de-DE" dirty="0" smtClean="0"/>
                        <a:t>6</a:t>
                      </a:r>
                      <a:endParaRPr lang="en-US" dirty="0"/>
                    </a:p>
                  </a:txBody>
                  <a:tcPr/>
                </a:tc>
                <a:tc>
                  <a:txBody>
                    <a:bodyPr/>
                    <a:lstStyle/>
                    <a:p>
                      <a:pPr algn="ctr"/>
                      <a:r>
                        <a:rPr lang="de-DE" dirty="0" smtClean="0"/>
                        <a:t>3</a:t>
                      </a:r>
                      <a:endParaRPr lang="en-US" dirty="0"/>
                    </a:p>
                  </a:txBody>
                  <a:tcPr/>
                </a:tc>
                <a:extLst>
                  <a:ext uri="{0D108BD9-81ED-4DB2-BD59-A6C34878D82A}">
                    <a16:rowId xmlns:a16="http://schemas.microsoft.com/office/drawing/2014/main" val="10006"/>
                  </a:ext>
                </a:extLst>
              </a:tr>
              <a:tr h="475172">
                <a:tc>
                  <a:txBody>
                    <a:bodyPr/>
                    <a:lstStyle/>
                    <a:p>
                      <a:pPr algn="ctr"/>
                      <a:r>
                        <a:rPr lang="de-DE" dirty="0" smtClean="0"/>
                        <a:t>7</a:t>
                      </a:r>
                      <a:endParaRPr lang="en-US" dirty="0"/>
                    </a:p>
                  </a:txBody>
                  <a:tcPr/>
                </a:tc>
                <a:tc>
                  <a:txBody>
                    <a:bodyPr/>
                    <a:lstStyle/>
                    <a:p>
                      <a:pPr algn="ctr"/>
                      <a:r>
                        <a:rPr lang="de-DE" dirty="0" smtClean="0"/>
                        <a:t>2</a:t>
                      </a:r>
                      <a:endParaRPr lang="en-US" dirty="0"/>
                    </a:p>
                  </a:txBody>
                  <a:tcPr/>
                </a:tc>
                <a:extLst>
                  <a:ext uri="{0D108BD9-81ED-4DB2-BD59-A6C34878D82A}">
                    <a16:rowId xmlns:a16="http://schemas.microsoft.com/office/drawing/2014/main" val="10007"/>
                  </a:ext>
                </a:extLst>
              </a:tr>
              <a:tr h="475172">
                <a:tc>
                  <a:txBody>
                    <a:bodyPr/>
                    <a:lstStyle/>
                    <a:p>
                      <a:pPr algn="ctr"/>
                      <a:r>
                        <a:rPr lang="de-DE" dirty="0" smtClean="0"/>
                        <a:t>8</a:t>
                      </a:r>
                      <a:endParaRPr lang="en-US" dirty="0"/>
                    </a:p>
                  </a:txBody>
                  <a:tcPr/>
                </a:tc>
                <a:tc>
                  <a:txBody>
                    <a:bodyPr/>
                    <a:lstStyle/>
                    <a:p>
                      <a:pPr algn="ctr"/>
                      <a:r>
                        <a:rPr lang="de-DE" dirty="0" smtClean="0"/>
                        <a:t>5</a:t>
                      </a:r>
                      <a:endParaRPr lang="en-US" dirty="0"/>
                    </a:p>
                  </a:txBody>
                  <a:tcPr/>
                </a:tc>
                <a:extLst>
                  <a:ext uri="{0D108BD9-81ED-4DB2-BD59-A6C34878D82A}">
                    <a16:rowId xmlns:a16="http://schemas.microsoft.com/office/drawing/2014/main" val="10008"/>
                  </a:ext>
                </a:extLst>
              </a:tr>
              <a:tr h="475172">
                <a:tc>
                  <a:txBody>
                    <a:bodyPr/>
                    <a:lstStyle/>
                    <a:p>
                      <a:pPr algn="ctr"/>
                      <a:r>
                        <a:rPr lang="de-DE" dirty="0" smtClean="0"/>
                        <a:t>9</a:t>
                      </a:r>
                      <a:endParaRPr lang="en-US" dirty="0"/>
                    </a:p>
                  </a:txBody>
                  <a:tcPr/>
                </a:tc>
                <a:tc>
                  <a:txBody>
                    <a:bodyPr/>
                    <a:lstStyle/>
                    <a:p>
                      <a:pPr algn="ctr"/>
                      <a:r>
                        <a:rPr lang="de-DE" dirty="0" smtClean="0"/>
                        <a:t>2</a:t>
                      </a:r>
                      <a:endParaRPr lang="en-US" dirty="0"/>
                    </a:p>
                  </a:txBody>
                  <a:tcPr/>
                </a:tc>
                <a:extLst>
                  <a:ext uri="{0D108BD9-81ED-4DB2-BD59-A6C34878D82A}">
                    <a16:rowId xmlns:a16="http://schemas.microsoft.com/office/drawing/2014/main" val="10009"/>
                  </a:ext>
                </a:extLst>
              </a:tr>
              <a:tr h="475172">
                <a:tc>
                  <a:txBody>
                    <a:bodyPr/>
                    <a:lstStyle/>
                    <a:p>
                      <a:pPr algn="ctr"/>
                      <a:r>
                        <a:rPr lang="de-DE" dirty="0" smtClean="0"/>
                        <a:t>10</a:t>
                      </a:r>
                      <a:endParaRPr lang="en-US" dirty="0"/>
                    </a:p>
                  </a:txBody>
                  <a:tcPr/>
                </a:tc>
                <a:tc>
                  <a:txBody>
                    <a:bodyPr/>
                    <a:lstStyle/>
                    <a:p>
                      <a:pPr algn="ctr"/>
                      <a:r>
                        <a:rPr lang="de-DE" dirty="0" smtClean="0"/>
                        <a:t>3</a:t>
                      </a:r>
                      <a:endParaRPr lang="en-US" dirty="0"/>
                    </a:p>
                  </a:txBody>
                  <a:tcPr/>
                </a:tc>
                <a:extLst>
                  <a:ext uri="{0D108BD9-81ED-4DB2-BD59-A6C34878D82A}">
                    <a16:rowId xmlns:a16="http://schemas.microsoft.com/office/drawing/2014/main" val="10010"/>
                  </a:ext>
                </a:extLst>
              </a:tr>
              <a:tr h="475172">
                <a:tc>
                  <a:txBody>
                    <a:bodyPr/>
                    <a:lstStyle/>
                    <a:p>
                      <a:pPr algn="ctr"/>
                      <a:r>
                        <a:rPr lang="fa-IR" dirty="0" smtClean="0"/>
                        <a:t>مجموع</a:t>
                      </a:r>
                      <a:endParaRPr lang="en-US" dirty="0"/>
                    </a:p>
                  </a:txBody>
                  <a:tcPr/>
                </a:tc>
                <a:tc>
                  <a:txBody>
                    <a:bodyPr/>
                    <a:lstStyle/>
                    <a:p>
                      <a:pPr algn="ctr"/>
                      <a:r>
                        <a:rPr lang="de-DE" dirty="0" smtClean="0"/>
                        <a:t>36</a:t>
                      </a:r>
                      <a:endParaRPr lang="en-US" dirty="0"/>
                    </a:p>
                  </a:txBody>
                  <a:tcPr/>
                </a:tc>
                <a:extLst>
                  <a:ext uri="{0D108BD9-81ED-4DB2-BD59-A6C34878D82A}">
                    <a16:rowId xmlns:a16="http://schemas.microsoft.com/office/drawing/2014/main" val="10011"/>
                  </a:ext>
                </a:extLst>
              </a:tr>
            </a:tbl>
          </a:graphicData>
        </a:graphic>
      </p:graphicFrame>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100466241"/>
      </p:ext>
    </p:extLst>
  </p:cSld>
  <p:clrMapOvr>
    <a:masterClrMapping/>
  </p:clrMapOvr>
  <mc:AlternateContent xmlns:mc="http://schemas.openxmlformats.org/markup-compatibility/2006" xmlns:p14="http://schemas.microsoft.com/office/powerpoint/2010/main">
    <mc:Choice Requires="p14">
      <p:transition p14:dur="10" advTm="3000">
        <p:cut/>
      </p:transition>
    </mc:Choice>
    <mc:Fallback xmlns="">
      <p:transition advTm="3000">
        <p:cu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035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0"/>
            <a:ext cx="9752002" cy="1125415"/>
          </a:xfrm>
        </p:spPr>
        <p:txBody>
          <a:bodyPr/>
          <a:lstStyle/>
          <a:p>
            <a:pPr algn="r" rtl="1"/>
            <a:r>
              <a:rPr lang="fa-IR" dirty="0" smtClean="0"/>
              <a:t>نمونه دوم</a:t>
            </a:r>
            <a:endParaRPr lang="en-US" dirty="0"/>
          </a:p>
        </p:txBody>
      </p:sp>
      <p:sp>
        <p:nvSpPr>
          <p:cNvPr id="3" name="Content Placeholder 2"/>
          <p:cNvSpPr>
            <a:spLocks noGrp="1"/>
          </p:cNvSpPr>
          <p:nvPr>
            <p:ph idx="1"/>
          </p:nvPr>
        </p:nvSpPr>
        <p:spPr>
          <a:xfrm>
            <a:off x="0" y="1125414"/>
            <a:ext cx="12192000" cy="5732585"/>
          </a:xfrm>
        </p:spPr>
        <p:txBody>
          <a:bodyPr>
            <a:normAutofit/>
          </a:bodyPr>
          <a:lstStyle/>
          <a:p>
            <a:pPr marL="0" indent="0" algn="r" rtl="1">
              <a:buNone/>
            </a:pPr>
            <a:r>
              <a:rPr lang="fa-IR" dirty="0"/>
              <a:t>از صفحه پنجاه تا صد </a:t>
            </a:r>
            <a:endParaRPr lang="de-DE" dirty="0" smtClean="0"/>
          </a:p>
          <a:p>
            <a:pPr marL="0" indent="0" algn="r" rtl="1">
              <a:buNone/>
            </a:pPr>
            <a:endParaRPr lang="fa-IR" dirty="0"/>
          </a:p>
          <a:p>
            <a:pPr algn="r" rtl="1"/>
            <a:r>
              <a:rPr lang="fa-IR" dirty="0"/>
              <a:t>.</a:t>
            </a:r>
            <a:r>
              <a:rPr lang="fa-IR" dirty="0" smtClean="0"/>
              <a:t>1.بعد </a:t>
            </a:r>
            <a:r>
              <a:rPr lang="fa-IR" dirty="0"/>
              <a:t>از ظهر یکی از روزهای پایانی فروردین </a:t>
            </a:r>
            <a:r>
              <a:rPr lang="fa-IR" dirty="0" smtClean="0"/>
              <a:t>بود.</a:t>
            </a:r>
            <a:endParaRPr lang="fa-IR" dirty="0"/>
          </a:p>
          <a:p>
            <a:pPr algn="r" rtl="1"/>
            <a:r>
              <a:rPr lang="fa-IR" dirty="0" smtClean="0"/>
              <a:t>.2.آن </a:t>
            </a:r>
            <a:r>
              <a:rPr lang="fa-IR" dirty="0"/>
              <a:t>روز کمی با بچه های کوچه بازی </a:t>
            </a:r>
            <a:r>
              <a:rPr lang="fa-IR" dirty="0" smtClean="0"/>
              <a:t>کردیم.</a:t>
            </a:r>
            <a:endParaRPr lang="fa-IR" dirty="0"/>
          </a:p>
          <a:p>
            <a:pPr algn="r" rtl="1"/>
            <a:r>
              <a:rPr lang="fa-IR" dirty="0"/>
              <a:t>.</a:t>
            </a:r>
            <a:r>
              <a:rPr lang="fa-IR" dirty="0" smtClean="0"/>
              <a:t>3. </a:t>
            </a:r>
            <a:r>
              <a:rPr lang="fa-IR" dirty="0"/>
              <a:t>پس از چند دقیقه بهمن </a:t>
            </a:r>
            <a:r>
              <a:rPr lang="fa-IR" dirty="0" smtClean="0"/>
              <a:t>گفت.</a:t>
            </a:r>
            <a:endParaRPr lang="fa-IR" dirty="0"/>
          </a:p>
          <a:p>
            <a:pPr algn="r" rtl="1"/>
            <a:r>
              <a:rPr lang="fa-IR" dirty="0"/>
              <a:t>.</a:t>
            </a:r>
            <a:r>
              <a:rPr lang="fa-IR" dirty="0" smtClean="0"/>
              <a:t>4. </a:t>
            </a:r>
            <a:r>
              <a:rPr lang="fa-IR" dirty="0"/>
              <a:t>آقای فرهنگ حرفش را تکرار کرد و </a:t>
            </a:r>
            <a:r>
              <a:rPr lang="fa-IR" dirty="0" smtClean="0"/>
              <a:t>گفت.</a:t>
            </a:r>
            <a:endParaRPr lang="fa-IR" dirty="0"/>
          </a:p>
          <a:p>
            <a:pPr algn="r" rtl="1"/>
            <a:r>
              <a:rPr lang="fa-IR" dirty="0"/>
              <a:t>5 .این کتاب خیلی خوب </a:t>
            </a:r>
            <a:r>
              <a:rPr lang="fa-IR" dirty="0" smtClean="0"/>
              <a:t>است.</a:t>
            </a:r>
            <a:endParaRPr lang="fa-IR" dirty="0"/>
          </a:p>
          <a:p>
            <a:pPr algn="r" rtl="1"/>
            <a:r>
              <a:rPr lang="fa-IR" dirty="0"/>
              <a:t>.</a:t>
            </a:r>
            <a:r>
              <a:rPr lang="fa-IR" dirty="0" smtClean="0"/>
              <a:t>6.من </a:t>
            </a:r>
            <a:r>
              <a:rPr lang="fa-IR" dirty="0"/>
              <a:t>و بهمن به طرف او </a:t>
            </a:r>
            <a:r>
              <a:rPr lang="fa-IR" dirty="0" smtClean="0"/>
              <a:t>رفتیم.</a:t>
            </a:r>
            <a:endParaRPr lang="fa-IR" dirty="0"/>
          </a:p>
          <a:p>
            <a:pPr algn="r" rtl="1"/>
            <a:r>
              <a:rPr lang="fa-IR" dirty="0" smtClean="0"/>
              <a:t>.7.کتاب </a:t>
            </a:r>
            <a:r>
              <a:rPr lang="fa-IR" dirty="0"/>
              <a:t>سه فصل </a:t>
            </a:r>
            <a:r>
              <a:rPr lang="fa-IR" dirty="0" smtClean="0"/>
              <a:t>داشت.</a:t>
            </a:r>
            <a:endParaRPr lang="fa-IR" dirty="0"/>
          </a:p>
          <a:p>
            <a:pPr algn="r" rtl="1"/>
            <a:r>
              <a:rPr lang="fa-IR" dirty="0"/>
              <a:t>.</a:t>
            </a:r>
            <a:r>
              <a:rPr lang="fa-IR" dirty="0" smtClean="0"/>
              <a:t>8.مصطفی </a:t>
            </a:r>
            <a:r>
              <a:rPr lang="fa-IR" dirty="0"/>
              <a:t>به مادرش می </a:t>
            </a:r>
            <a:r>
              <a:rPr lang="fa-IR" dirty="0" smtClean="0"/>
              <a:t>گفت.</a:t>
            </a:r>
            <a:endParaRPr lang="fa-IR" dirty="0"/>
          </a:p>
          <a:p>
            <a:pPr algn="r" rtl="1"/>
            <a:r>
              <a:rPr lang="fa-IR" dirty="0"/>
              <a:t>.</a:t>
            </a:r>
            <a:r>
              <a:rPr lang="fa-IR" dirty="0" smtClean="0"/>
              <a:t>9.بسیار  </a:t>
            </a:r>
            <a:r>
              <a:rPr lang="fa-IR" dirty="0"/>
              <a:t>سپاسگزاری کردیم و پس از  خداحافظی به طرف خانه هایمان روانه </a:t>
            </a:r>
            <a:r>
              <a:rPr lang="fa-IR" dirty="0" smtClean="0"/>
              <a:t>شدیم. </a:t>
            </a:r>
            <a:endParaRPr lang="fa-IR" dirty="0"/>
          </a:p>
          <a:p>
            <a:pPr algn="r" rtl="1"/>
            <a:r>
              <a:rPr lang="fa-IR" dirty="0"/>
              <a:t>10 .هیچ چیز از نگاه کنجکاو و جستجوگر محمود دور نمی </a:t>
            </a:r>
            <a:r>
              <a:rPr lang="fa-IR" dirty="0" smtClean="0"/>
              <a:t>ماند.</a:t>
            </a:r>
            <a:endParaRPr lang="fa-IR" dirty="0"/>
          </a:p>
          <a:p>
            <a:pPr algn="r" rtl="1"/>
            <a:endParaRPr lang="fa-IR" dirty="0"/>
          </a:p>
          <a:p>
            <a:pPr algn="r" rtl="1"/>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182235864"/>
              </p:ext>
            </p:extLst>
          </p:nvPr>
        </p:nvGraphicFramePr>
        <p:xfrm>
          <a:off x="0" y="1155938"/>
          <a:ext cx="3329796" cy="5866972"/>
        </p:xfrm>
        <a:graphic>
          <a:graphicData uri="http://schemas.openxmlformats.org/drawingml/2006/table">
            <a:tbl>
              <a:tblPr firstRow="1" bandRow="1">
                <a:tableStyleId>{5C22544A-7EE6-4342-B048-85BDC9FD1C3A}</a:tableStyleId>
              </a:tblPr>
              <a:tblGrid>
                <a:gridCol w="1664898">
                  <a:extLst>
                    <a:ext uri="{9D8B030D-6E8A-4147-A177-3AD203B41FA5}">
                      <a16:colId xmlns:a16="http://schemas.microsoft.com/office/drawing/2014/main" val="20000"/>
                    </a:ext>
                  </a:extLst>
                </a:gridCol>
                <a:gridCol w="1664898">
                  <a:extLst>
                    <a:ext uri="{9D8B030D-6E8A-4147-A177-3AD203B41FA5}">
                      <a16:colId xmlns:a16="http://schemas.microsoft.com/office/drawing/2014/main" val="20001"/>
                    </a:ext>
                  </a:extLst>
                </a:gridCol>
              </a:tblGrid>
              <a:tr h="475172">
                <a:tc>
                  <a:txBody>
                    <a:bodyPr/>
                    <a:lstStyle/>
                    <a:p>
                      <a:pPr algn="ctr"/>
                      <a:r>
                        <a:rPr lang="fa-IR" dirty="0" smtClean="0"/>
                        <a:t>جمله</a:t>
                      </a:r>
                      <a:endParaRPr lang="en-US" dirty="0"/>
                    </a:p>
                  </a:txBody>
                  <a:tcPr/>
                </a:tc>
                <a:tc>
                  <a:txBody>
                    <a:bodyPr/>
                    <a:lstStyle/>
                    <a:p>
                      <a:pPr algn="ctr"/>
                      <a:r>
                        <a:rPr lang="fa-IR" dirty="0" smtClean="0"/>
                        <a:t>کلمات سه هجایی یا بیشتر</a:t>
                      </a:r>
                      <a:endParaRPr lang="en-US" dirty="0"/>
                    </a:p>
                  </a:txBody>
                  <a:tcPr/>
                </a:tc>
                <a:extLst>
                  <a:ext uri="{0D108BD9-81ED-4DB2-BD59-A6C34878D82A}">
                    <a16:rowId xmlns:a16="http://schemas.microsoft.com/office/drawing/2014/main" val="10000"/>
                  </a:ext>
                </a:extLst>
              </a:tr>
              <a:tr h="475172">
                <a:tc>
                  <a:txBody>
                    <a:bodyPr/>
                    <a:lstStyle/>
                    <a:p>
                      <a:pPr algn="ctr"/>
                      <a:r>
                        <a:rPr lang="de-DE" dirty="0" smtClean="0"/>
                        <a:t>1</a:t>
                      </a:r>
                      <a:endParaRPr lang="en-US" dirty="0"/>
                    </a:p>
                  </a:txBody>
                  <a:tcPr/>
                </a:tc>
                <a:tc>
                  <a:txBody>
                    <a:bodyPr/>
                    <a:lstStyle/>
                    <a:p>
                      <a:pPr algn="ctr"/>
                      <a:r>
                        <a:rPr lang="de-DE" dirty="0" smtClean="0"/>
                        <a:t>3</a:t>
                      </a:r>
                      <a:endParaRPr lang="en-US" dirty="0"/>
                    </a:p>
                  </a:txBody>
                  <a:tcPr/>
                </a:tc>
                <a:extLst>
                  <a:ext uri="{0D108BD9-81ED-4DB2-BD59-A6C34878D82A}">
                    <a16:rowId xmlns:a16="http://schemas.microsoft.com/office/drawing/2014/main" val="10001"/>
                  </a:ext>
                </a:extLst>
              </a:tr>
              <a:tr h="475172">
                <a:tc>
                  <a:txBody>
                    <a:bodyPr/>
                    <a:lstStyle/>
                    <a:p>
                      <a:pPr algn="ctr"/>
                      <a:r>
                        <a:rPr lang="de-DE" dirty="0" smtClean="0"/>
                        <a:t>2</a:t>
                      </a:r>
                      <a:endParaRPr lang="en-US" dirty="0"/>
                    </a:p>
                  </a:txBody>
                  <a:tcPr/>
                </a:tc>
                <a:tc>
                  <a:txBody>
                    <a:bodyPr/>
                    <a:lstStyle/>
                    <a:p>
                      <a:pPr algn="ctr"/>
                      <a:r>
                        <a:rPr lang="de-DE" dirty="0" smtClean="0"/>
                        <a:t>1</a:t>
                      </a:r>
                      <a:endParaRPr lang="en-US" dirty="0"/>
                    </a:p>
                  </a:txBody>
                  <a:tcPr/>
                </a:tc>
                <a:extLst>
                  <a:ext uri="{0D108BD9-81ED-4DB2-BD59-A6C34878D82A}">
                    <a16:rowId xmlns:a16="http://schemas.microsoft.com/office/drawing/2014/main" val="10002"/>
                  </a:ext>
                </a:extLst>
              </a:tr>
              <a:tr h="475172">
                <a:tc>
                  <a:txBody>
                    <a:bodyPr/>
                    <a:lstStyle/>
                    <a:p>
                      <a:pPr algn="ctr"/>
                      <a:r>
                        <a:rPr lang="de-DE" dirty="0" smtClean="0"/>
                        <a:t>3</a:t>
                      </a:r>
                      <a:endParaRPr lang="en-US" dirty="0"/>
                    </a:p>
                  </a:txBody>
                  <a:tcPr/>
                </a:tc>
                <a:tc>
                  <a:txBody>
                    <a:bodyPr/>
                    <a:lstStyle/>
                    <a:p>
                      <a:pPr algn="ctr"/>
                      <a:r>
                        <a:rPr lang="de-DE" dirty="0" smtClean="0"/>
                        <a:t>1</a:t>
                      </a:r>
                      <a:endParaRPr lang="en-US" dirty="0"/>
                    </a:p>
                  </a:txBody>
                  <a:tcPr/>
                </a:tc>
                <a:extLst>
                  <a:ext uri="{0D108BD9-81ED-4DB2-BD59-A6C34878D82A}">
                    <a16:rowId xmlns:a16="http://schemas.microsoft.com/office/drawing/2014/main" val="10003"/>
                  </a:ext>
                </a:extLst>
              </a:tr>
              <a:tr h="475172">
                <a:tc>
                  <a:txBody>
                    <a:bodyPr/>
                    <a:lstStyle/>
                    <a:p>
                      <a:pPr algn="ctr"/>
                      <a:r>
                        <a:rPr lang="de-DE" dirty="0" smtClean="0"/>
                        <a:t>4</a:t>
                      </a:r>
                      <a:endParaRPr lang="en-US" dirty="0"/>
                    </a:p>
                  </a:txBody>
                  <a:tcPr/>
                </a:tc>
                <a:tc>
                  <a:txBody>
                    <a:bodyPr/>
                    <a:lstStyle/>
                    <a:p>
                      <a:pPr algn="ctr"/>
                      <a:r>
                        <a:rPr lang="de-DE" dirty="0" smtClean="0"/>
                        <a:t>1</a:t>
                      </a:r>
                      <a:endParaRPr lang="en-US" dirty="0"/>
                    </a:p>
                  </a:txBody>
                  <a:tcPr/>
                </a:tc>
                <a:extLst>
                  <a:ext uri="{0D108BD9-81ED-4DB2-BD59-A6C34878D82A}">
                    <a16:rowId xmlns:a16="http://schemas.microsoft.com/office/drawing/2014/main" val="10004"/>
                  </a:ext>
                </a:extLst>
              </a:tr>
              <a:tr h="475172">
                <a:tc>
                  <a:txBody>
                    <a:bodyPr/>
                    <a:lstStyle/>
                    <a:p>
                      <a:pPr algn="ctr"/>
                      <a:r>
                        <a:rPr lang="de-DE" dirty="0" smtClean="0"/>
                        <a:t>5</a:t>
                      </a:r>
                      <a:endParaRPr lang="en-US" dirty="0"/>
                    </a:p>
                  </a:txBody>
                  <a:tcPr/>
                </a:tc>
                <a:tc>
                  <a:txBody>
                    <a:bodyPr/>
                    <a:lstStyle/>
                    <a:p>
                      <a:pPr algn="ctr"/>
                      <a:r>
                        <a:rPr lang="de-DE" dirty="0" smtClean="0"/>
                        <a:t>0</a:t>
                      </a:r>
                      <a:endParaRPr lang="en-US" dirty="0"/>
                    </a:p>
                  </a:txBody>
                  <a:tcPr/>
                </a:tc>
                <a:extLst>
                  <a:ext uri="{0D108BD9-81ED-4DB2-BD59-A6C34878D82A}">
                    <a16:rowId xmlns:a16="http://schemas.microsoft.com/office/drawing/2014/main" val="10005"/>
                  </a:ext>
                </a:extLst>
              </a:tr>
              <a:tr h="475172">
                <a:tc>
                  <a:txBody>
                    <a:bodyPr/>
                    <a:lstStyle/>
                    <a:p>
                      <a:pPr algn="ctr"/>
                      <a:r>
                        <a:rPr lang="de-DE" dirty="0" smtClean="0"/>
                        <a:t>6</a:t>
                      </a:r>
                      <a:endParaRPr lang="en-US" dirty="0"/>
                    </a:p>
                  </a:txBody>
                  <a:tcPr/>
                </a:tc>
                <a:tc>
                  <a:txBody>
                    <a:bodyPr/>
                    <a:lstStyle/>
                    <a:p>
                      <a:pPr algn="ctr"/>
                      <a:r>
                        <a:rPr lang="de-DE" dirty="0" smtClean="0"/>
                        <a:t>1</a:t>
                      </a:r>
                      <a:endParaRPr lang="en-US" dirty="0"/>
                    </a:p>
                  </a:txBody>
                  <a:tcPr/>
                </a:tc>
                <a:extLst>
                  <a:ext uri="{0D108BD9-81ED-4DB2-BD59-A6C34878D82A}">
                    <a16:rowId xmlns:a16="http://schemas.microsoft.com/office/drawing/2014/main" val="10006"/>
                  </a:ext>
                </a:extLst>
              </a:tr>
              <a:tr h="475172">
                <a:tc>
                  <a:txBody>
                    <a:bodyPr/>
                    <a:lstStyle/>
                    <a:p>
                      <a:pPr algn="ctr"/>
                      <a:r>
                        <a:rPr lang="de-DE" dirty="0" smtClean="0"/>
                        <a:t>7</a:t>
                      </a:r>
                      <a:endParaRPr lang="en-US" dirty="0"/>
                    </a:p>
                  </a:txBody>
                  <a:tcPr/>
                </a:tc>
                <a:tc>
                  <a:txBody>
                    <a:bodyPr/>
                    <a:lstStyle/>
                    <a:p>
                      <a:pPr algn="ctr"/>
                      <a:r>
                        <a:rPr lang="de-DE" dirty="0" smtClean="0"/>
                        <a:t>0</a:t>
                      </a:r>
                      <a:endParaRPr lang="en-US" dirty="0"/>
                    </a:p>
                  </a:txBody>
                  <a:tcPr/>
                </a:tc>
                <a:extLst>
                  <a:ext uri="{0D108BD9-81ED-4DB2-BD59-A6C34878D82A}">
                    <a16:rowId xmlns:a16="http://schemas.microsoft.com/office/drawing/2014/main" val="10007"/>
                  </a:ext>
                </a:extLst>
              </a:tr>
              <a:tr h="475172">
                <a:tc>
                  <a:txBody>
                    <a:bodyPr/>
                    <a:lstStyle/>
                    <a:p>
                      <a:pPr algn="ctr"/>
                      <a:r>
                        <a:rPr lang="de-DE" dirty="0" smtClean="0"/>
                        <a:t>8</a:t>
                      </a:r>
                      <a:endParaRPr lang="en-US" dirty="0"/>
                    </a:p>
                  </a:txBody>
                  <a:tcPr/>
                </a:tc>
                <a:tc>
                  <a:txBody>
                    <a:bodyPr/>
                    <a:lstStyle/>
                    <a:p>
                      <a:pPr algn="ctr"/>
                      <a:r>
                        <a:rPr lang="de-DE" dirty="0" smtClean="0"/>
                        <a:t>2</a:t>
                      </a:r>
                      <a:endParaRPr lang="en-US" dirty="0"/>
                    </a:p>
                  </a:txBody>
                  <a:tcPr/>
                </a:tc>
                <a:extLst>
                  <a:ext uri="{0D108BD9-81ED-4DB2-BD59-A6C34878D82A}">
                    <a16:rowId xmlns:a16="http://schemas.microsoft.com/office/drawing/2014/main" val="10008"/>
                  </a:ext>
                </a:extLst>
              </a:tr>
              <a:tr h="475172">
                <a:tc>
                  <a:txBody>
                    <a:bodyPr/>
                    <a:lstStyle/>
                    <a:p>
                      <a:pPr algn="ctr"/>
                      <a:r>
                        <a:rPr lang="de-DE" dirty="0" smtClean="0"/>
                        <a:t>9</a:t>
                      </a:r>
                      <a:endParaRPr lang="en-US" dirty="0"/>
                    </a:p>
                  </a:txBody>
                  <a:tcPr/>
                </a:tc>
                <a:tc>
                  <a:txBody>
                    <a:bodyPr/>
                    <a:lstStyle/>
                    <a:p>
                      <a:pPr algn="ctr"/>
                      <a:r>
                        <a:rPr lang="de-DE" dirty="0" smtClean="0"/>
                        <a:t>5</a:t>
                      </a:r>
                      <a:endParaRPr lang="en-US" dirty="0"/>
                    </a:p>
                  </a:txBody>
                  <a:tcPr/>
                </a:tc>
                <a:extLst>
                  <a:ext uri="{0D108BD9-81ED-4DB2-BD59-A6C34878D82A}">
                    <a16:rowId xmlns:a16="http://schemas.microsoft.com/office/drawing/2014/main" val="10009"/>
                  </a:ext>
                </a:extLst>
              </a:tr>
              <a:tr h="475172">
                <a:tc>
                  <a:txBody>
                    <a:bodyPr/>
                    <a:lstStyle/>
                    <a:p>
                      <a:pPr algn="ctr"/>
                      <a:r>
                        <a:rPr lang="de-DE" dirty="0" smtClean="0"/>
                        <a:t>10</a:t>
                      </a:r>
                      <a:endParaRPr lang="en-US" dirty="0"/>
                    </a:p>
                  </a:txBody>
                  <a:tcPr/>
                </a:tc>
                <a:tc>
                  <a:txBody>
                    <a:bodyPr/>
                    <a:lstStyle/>
                    <a:p>
                      <a:pPr algn="ctr"/>
                      <a:r>
                        <a:rPr lang="de-DE" dirty="0" smtClean="0"/>
                        <a:t>4</a:t>
                      </a:r>
                      <a:endParaRPr lang="en-US" dirty="0"/>
                    </a:p>
                  </a:txBody>
                  <a:tcPr/>
                </a:tc>
                <a:extLst>
                  <a:ext uri="{0D108BD9-81ED-4DB2-BD59-A6C34878D82A}">
                    <a16:rowId xmlns:a16="http://schemas.microsoft.com/office/drawing/2014/main" val="10010"/>
                  </a:ext>
                </a:extLst>
              </a:tr>
              <a:tr h="475172">
                <a:tc>
                  <a:txBody>
                    <a:bodyPr/>
                    <a:lstStyle/>
                    <a:p>
                      <a:pPr algn="ctr"/>
                      <a:r>
                        <a:rPr lang="fa-IR" dirty="0" smtClean="0"/>
                        <a:t>مجموع</a:t>
                      </a:r>
                      <a:endParaRPr lang="en-US" dirty="0"/>
                    </a:p>
                  </a:txBody>
                  <a:tcPr/>
                </a:tc>
                <a:tc>
                  <a:txBody>
                    <a:bodyPr/>
                    <a:lstStyle/>
                    <a:p>
                      <a:pPr algn="ctr"/>
                      <a:r>
                        <a:rPr lang="de-DE" dirty="0" smtClean="0"/>
                        <a:t>18</a:t>
                      </a:r>
                      <a:endParaRPr lang="en-US" dirty="0"/>
                    </a:p>
                  </a:txBody>
                  <a:tcPr/>
                </a:tc>
                <a:extLst>
                  <a:ext uri="{0D108BD9-81ED-4DB2-BD59-A6C34878D82A}">
                    <a16:rowId xmlns:a16="http://schemas.microsoft.com/office/drawing/2014/main" val="10011"/>
                  </a:ext>
                </a:extLst>
              </a:tr>
            </a:tbl>
          </a:graphicData>
        </a:graphic>
      </p:graphicFrame>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436227724"/>
      </p:ext>
    </p:extLst>
  </p:cSld>
  <p:clrMapOvr>
    <a:masterClrMapping/>
  </p:clrMapOvr>
  <mc:AlternateContent xmlns:mc="http://schemas.openxmlformats.org/markup-compatibility/2006" xmlns:p14="http://schemas.microsoft.com/office/powerpoint/2010/main">
    <mc:Choice Requires="p14">
      <p:transition p14:dur="10" advTm="3000">
        <p:cut/>
      </p:transition>
    </mc:Choice>
    <mc:Fallback xmlns="">
      <p:transition advTm="3000">
        <p:cu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698"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3" y="-1"/>
            <a:ext cx="9743375" cy="1138687"/>
          </a:xfrm>
        </p:spPr>
        <p:txBody>
          <a:bodyPr/>
          <a:lstStyle/>
          <a:p>
            <a:pPr algn="r" rtl="1"/>
            <a:r>
              <a:rPr lang="fa-IR" dirty="0" smtClean="0"/>
              <a:t>نمونه سوم</a:t>
            </a:r>
            <a:endParaRPr lang="en-US" dirty="0"/>
          </a:p>
        </p:txBody>
      </p:sp>
      <p:sp>
        <p:nvSpPr>
          <p:cNvPr id="3" name="Content Placeholder 2"/>
          <p:cNvSpPr>
            <a:spLocks noGrp="1"/>
          </p:cNvSpPr>
          <p:nvPr>
            <p:ph idx="1"/>
          </p:nvPr>
        </p:nvSpPr>
        <p:spPr>
          <a:xfrm>
            <a:off x="0" y="1138686"/>
            <a:ext cx="12192000" cy="5719314"/>
          </a:xfrm>
        </p:spPr>
        <p:txBody>
          <a:bodyPr>
            <a:noAutofit/>
          </a:bodyPr>
          <a:lstStyle/>
          <a:p>
            <a:pPr marL="0" indent="0" algn="r" rtl="1">
              <a:buNone/>
            </a:pPr>
            <a:r>
              <a:rPr lang="fa-IR" sz="2000" dirty="0"/>
              <a:t>از صفحه ی صد تا صدو </a:t>
            </a:r>
            <a:r>
              <a:rPr lang="fa-IR" sz="2000" dirty="0" smtClean="0"/>
              <a:t>پنجاه</a:t>
            </a:r>
            <a:endParaRPr lang="de-DE" sz="2000" dirty="0" smtClean="0"/>
          </a:p>
          <a:p>
            <a:pPr marL="0" indent="0" algn="r" rtl="1">
              <a:buNone/>
            </a:pPr>
            <a:endParaRPr lang="fa-IR" sz="2000" dirty="0"/>
          </a:p>
          <a:p>
            <a:pPr algn="r" rtl="1"/>
            <a:r>
              <a:rPr lang="fa-IR" sz="2000" dirty="0"/>
              <a:t>.</a:t>
            </a:r>
            <a:r>
              <a:rPr lang="fa-IR" sz="2000" dirty="0" smtClean="0"/>
              <a:t>1.از </a:t>
            </a:r>
            <a:r>
              <a:rPr lang="fa-IR" sz="2000" dirty="0"/>
              <a:t>مشکلات نهراسد و راههای مناسب پیروزی بر آنها را جستجو </a:t>
            </a:r>
            <a:r>
              <a:rPr lang="fa-IR" sz="2000" dirty="0" smtClean="0"/>
              <a:t>کند.</a:t>
            </a:r>
            <a:endParaRPr lang="fa-IR" sz="2000" dirty="0"/>
          </a:p>
          <a:p>
            <a:pPr algn="r" rtl="1"/>
            <a:r>
              <a:rPr lang="fa-IR" sz="2000" dirty="0" smtClean="0"/>
              <a:t>.2.ترس </a:t>
            </a:r>
            <a:r>
              <a:rPr lang="fa-IR" sz="2000" dirty="0"/>
              <a:t>گاه نه تنها ناپسند نیست  که بسیار پسندیده </a:t>
            </a:r>
            <a:r>
              <a:rPr lang="fa-IR" sz="2000" dirty="0" smtClean="0"/>
              <a:t>است.</a:t>
            </a:r>
            <a:endParaRPr lang="fa-IR" sz="2000" dirty="0"/>
          </a:p>
          <a:p>
            <a:pPr algn="r" rtl="1"/>
            <a:r>
              <a:rPr lang="fa-IR" sz="2000" dirty="0"/>
              <a:t>.</a:t>
            </a:r>
            <a:r>
              <a:rPr lang="fa-IR" sz="2000" dirty="0" smtClean="0"/>
              <a:t>3.شجاع </a:t>
            </a:r>
            <a:r>
              <a:rPr lang="fa-IR" sz="2000" dirty="0"/>
              <a:t>کسی است که از خطر و عاقبت کار های بد </a:t>
            </a:r>
            <a:r>
              <a:rPr lang="fa-IR" sz="2000" dirty="0" smtClean="0"/>
              <a:t>بترسد.</a:t>
            </a:r>
            <a:endParaRPr lang="fa-IR" sz="2000" dirty="0"/>
          </a:p>
          <a:p>
            <a:pPr algn="r" rtl="1"/>
            <a:r>
              <a:rPr lang="fa-IR" sz="2000" dirty="0" smtClean="0"/>
              <a:t>.4.همه </a:t>
            </a:r>
            <a:r>
              <a:rPr lang="fa-IR" sz="2000" dirty="0"/>
              <a:t>از زلزله </a:t>
            </a:r>
            <a:r>
              <a:rPr lang="de-DE" sz="2000" dirty="0" smtClean="0"/>
              <a:t> </a:t>
            </a:r>
            <a:r>
              <a:rPr lang="fa-IR" sz="2000" dirty="0" smtClean="0"/>
              <a:t>تصادف </a:t>
            </a:r>
            <a:r>
              <a:rPr lang="fa-IR" sz="2000" dirty="0"/>
              <a:t>و غرق شدن  آتش سوزی و بیماری و میکروب </a:t>
            </a:r>
            <a:r>
              <a:rPr lang="fa-IR" sz="2000" dirty="0" smtClean="0"/>
              <a:t>می ترسند.</a:t>
            </a:r>
            <a:endParaRPr lang="fa-IR" sz="2000" dirty="0"/>
          </a:p>
          <a:p>
            <a:pPr algn="r" rtl="1"/>
            <a:r>
              <a:rPr lang="fa-IR" sz="2000" dirty="0"/>
              <a:t>.5  خنده بر ترس های دروغین گام اول به سمت شجاعت </a:t>
            </a:r>
            <a:r>
              <a:rPr lang="fa-IR" sz="2000" dirty="0" smtClean="0"/>
              <a:t>است. </a:t>
            </a:r>
            <a:endParaRPr lang="fa-IR" sz="2000" dirty="0"/>
          </a:p>
          <a:p>
            <a:pPr algn="r" rtl="1"/>
            <a:r>
              <a:rPr lang="fa-IR" sz="2000" dirty="0"/>
              <a:t>.</a:t>
            </a:r>
            <a:r>
              <a:rPr lang="fa-IR" sz="2000" dirty="0" smtClean="0"/>
              <a:t>6. </a:t>
            </a:r>
            <a:r>
              <a:rPr lang="fa-IR" sz="2000" dirty="0"/>
              <a:t>این چه سخنی </a:t>
            </a:r>
            <a:r>
              <a:rPr lang="fa-IR" sz="2000" dirty="0" smtClean="0"/>
              <a:t>است.   </a:t>
            </a:r>
            <a:endParaRPr lang="fa-IR" sz="2000" dirty="0"/>
          </a:p>
          <a:p>
            <a:pPr algn="r" rtl="1"/>
            <a:r>
              <a:rPr lang="fa-IR" sz="2000" dirty="0"/>
              <a:t>.</a:t>
            </a:r>
            <a:r>
              <a:rPr lang="fa-IR" sz="2000" dirty="0" smtClean="0"/>
              <a:t>7. </a:t>
            </a:r>
            <a:r>
              <a:rPr lang="fa-IR" sz="2000" dirty="0"/>
              <a:t>آموزگار برای </a:t>
            </a:r>
            <a:r>
              <a:rPr lang="fa-IR" sz="2000" dirty="0" smtClean="0"/>
              <a:t>چه.</a:t>
            </a:r>
            <a:endParaRPr lang="fa-IR" sz="2000" dirty="0"/>
          </a:p>
          <a:p>
            <a:pPr algn="r" rtl="1"/>
            <a:r>
              <a:rPr lang="fa-IR" sz="2000" dirty="0" smtClean="0"/>
              <a:t> 8.هرگز </a:t>
            </a:r>
            <a:r>
              <a:rPr lang="fa-IR" sz="2000" dirty="0"/>
              <a:t>چنین </a:t>
            </a:r>
            <a:r>
              <a:rPr lang="fa-IR" sz="2000" dirty="0" smtClean="0"/>
              <a:t>نیست.</a:t>
            </a:r>
            <a:endParaRPr lang="fa-IR" sz="2000" dirty="0"/>
          </a:p>
          <a:p>
            <a:pPr algn="r" rtl="1"/>
            <a:r>
              <a:rPr lang="fa-IR" sz="2000" dirty="0"/>
              <a:t>.</a:t>
            </a:r>
            <a:r>
              <a:rPr lang="fa-IR" sz="2000" dirty="0" smtClean="0"/>
              <a:t>9. </a:t>
            </a:r>
            <a:r>
              <a:rPr lang="fa-IR" sz="2000" dirty="0"/>
              <a:t>طبیب پاسخ </a:t>
            </a:r>
            <a:r>
              <a:rPr lang="fa-IR" sz="2000" dirty="0" smtClean="0"/>
              <a:t>داد.</a:t>
            </a:r>
            <a:endParaRPr lang="fa-IR" sz="2000" dirty="0"/>
          </a:p>
          <a:p>
            <a:pPr algn="r" rtl="1"/>
            <a:r>
              <a:rPr lang="fa-IR" sz="2000" dirty="0"/>
              <a:t>.</a:t>
            </a:r>
            <a:r>
              <a:rPr lang="fa-IR" sz="2000" dirty="0" smtClean="0"/>
              <a:t>10.آن </a:t>
            </a:r>
            <a:r>
              <a:rPr lang="fa-IR" sz="2000" dirty="0"/>
              <a:t>وقت اگر ماددم بیمار شد می توانم او را درمان </a:t>
            </a:r>
            <a:r>
              <a:rPr lang="fa-IR" sz="2000" dirty="0" smtClean="0"/>
              <a:t>کنم.</a:t>
            </a:r>
            <a:endParaRPr lang="en-US" sz="2000" dirty="0"/>
          </a:p>
        </p:txBody>
      </p:sp>
      <p:graphicFrame>
        <p:nvGraphicFramePr>
          <p:cNvPr id="4" name="Table 3"/>
          <p:cNvGraphicFramePr>
            <a:graphicFrameLocks noGrp="1"/>
          </p:cNvGraphicFramePr>
          <p:nvPr>
            <p:extLst>
              <p:ext uri="{D42A27DB-BD31-4B8C-83A1-F6EECF244321}">
                <p14:modId xmlns:p14="http://schemas.microsoft.com/office/powerpoint/2010/main" val="3286706944"/>
              </p:ext>
            </p:extLst>
          </p:nvPr>
        </p:nvGraphicFramePr>
        <p:xfrm>
          <a:off x="0" y="1155938"/>
          <a:ext cx="3329796" cy="5866972"/>
        </p:xfrm>
        <a:graphic>
          <a:graphicData uri="http://schemas.openxmlformats.org/drawingml/2006/table">
            <a:tbl>
              <a:tblPr firstRow="1" bandRow="1">
                <a:tableStyleId>{5C22544A-7EE6-4342-B048-85BDC9FD1C3A}</a:tableStyleId>
              </a:tblPr>
              <a:tblGrid>
                <a:gridCol w="1664898">
                  <a:extLst>
                    <a:ext uri="{9D8B030D-6E8A-4147-A177-3AD203B41FA5}">
                      <a16:colId xmlns:a16="http://schemas.microsoft.com/office/drawing/2014/main" val="20000"/>
                    </a:ext>
                  </a:extLst>
                </a:gridCol>
                <a:gridCol w="1664898">
                  <a:extLst>
                    <a:ext uri="{9D8B030D-6E8A-4147-A177-3AD203B41FA5}">
                      <a16:colId xmlns:a16="http://schemas.microsoft.com/office/drawing/2014/main" val="20001"/>
                    </a:ext>
                  </a:extLst>
                </a:gridCol>
              </a:tblGrid>
              <a:tr h="475172">
                <a:tc>
                  <a:txBody>
                    <a:bodyPr/>
                    <a:lstStyle/>
                    <a:p>
                      <a:pPr algn="ctr"/>
                      <a:r>
                        <a:rPr lang="fa-IR" dirty="0" smtClean="0"/>
                        <a:t>جمله</a:t>
                      </a:r>
                      <a:endParaRPr lang="en-US" dirty="0"/>
                    </a:p>
                  </a:txBody>
                  <a:tcPr/>
                </a:tc>
                <a:tc>
                  <a:txBody>
                    <a:bodyPr/>
                    <a:lstStyle/>
                    <a:p>
                      <a:pPr algn="ctr"/>
                      <a:r>
                        <a:rPr lang="fa-IR" dirty="0" smtClean="0"/>
                        <a:t>کلمات سه هجایی یا بیشتر</a:t>
                      </a:r>
                      <a:endParaRPr lang="en-US" dirty="0"/>
                    </a:p>
                  </a:txBody>
                  <a:tcPr/>
                </a:tc>
                <a:extLst>
                  <a:ext uri="{0D108BD9-81ED-4DB2-BD59-A6C34878D82A}">
                    <a16:rowId xmlns:a16="http://schemas.microsoft.com/office/drawing/2014/main" val="10000"/>
                  </a:ext>
                </a:extLst>
              </a:tr>
              <a:tr h="475172">
                <a:tc>
                  <a:txBody>
                    <a:bodyPr/>
                    <a:lstStyle/>
                    <a:p>
                      <a:pPr algn="ctr"/>
                      <a:r>
                        <a:rPr lang="de-DE" dirty="0" smtClean="0"/>
                        <a:t>1</a:t>
                      </a:r>
                      <a:endParaRPr lang="en-US" dirty="0"/>
                    </a:p>
                  </a:txBody>
                  <a:tcPr/>
                </a:tc>
                <a:tc>
                  <a:txBody>
                    <a:bodyPr/>
                    <a:lstStyle/>
                    <a:p>
                      <a:pPr algn="ctr"/>
                      <a:r>
                        <a:rPr lang="de-DE" dirty="0" smtClean="0"/>
                        <a:t>5</a:t>
                      </a:r>
                      <a:endParaRPr lang="en-US" dirty="0"/>
                    </a:p>
                  </a:txBody>
                  <a:tcPr/>
                </a:tc>
                <a:extLst>
                  <a:ext uri="{0D108BD9-81ED-4DB2-BD59-A6C34878D82A}">
                    <a16:rowId xmlns:a16="http://schemas.microsoft.com/office/drawing/2014/main" val="10001"/>
                  </a:ext>
                </a:extLst>
              </a:tr>
              <a:tr h="475172">
                <a:tc>
                  <a:txBody>
                    <a:bodyPr/>
                    <a:lstStyle/>
                    <a:p>
                      <a:pPr algn="ctr"/>
                      <a:r>
                        <a:rPr lang="de-DE" dirty="0" smtClean="0"/>
                        <a:t>2</a:t>
                      </a:r>
                      <a:endParaRPr lang="en-US" dirty="0"/>
                    </a:p>
                  </a:txBody>
                  <a:tcPr/>
                </a:tc>
                <a:tc>
                  <a:txBody>
                    <a:bodyPr/>
                    <a:lstStyle/>
                    <a:p>
                      <a:pPr algn="ctr"/>
                      <a:r>
                        <a:rPr lang="de-DE" dirty="0" smtClean="0"/>
                        <a:t>2</a:t>
                      </a:r>
                      <a:endParaRPr lang="en-US" dirty="0"/>
                    </a:p>
                  </a:txBody>
                  <a:tcPr/>
                </a:tc>
                <a:extLst>
                  <a:ext uri="{0D108BD9-81ED-4DB2-BD59-A6C34878D82A}">
                    <a16:rowId xmlns:a16="http://schemas.microsoft.com/office/drawing/2014/main" val="10002"/>
                  </a:ext>
                </a:extLst>
              </a:tr>
              <a:tr h="475172">
                <a:tc>
                  <a:txBody>
                    <a:bodyPr/>
                    <a:lstStyle/>
                    <a:p>
                      <a:pPr algn="ctr"/>
                      <a:r>
                        <a:rPr lang="de-DE" dirty="0" smtClean="0"/>
                        <a:t>3</a:t>
                      </a:r>
                      <a:endParaRPr lang="en-US" dirty="0"/>
                    </a:p>
                  </a:txBody>
                  <a:tcPr/>
                </a:tc>
                <a:tc>
                  <a:txBody>
                    <a:bodyPr/>
                    <a:lstStyle/>
                    <a:p>
                      <a:pPr algn="ctr"/>
                      <a:r>
                        <a:rPr lang="de-DE" dirty="0" smtClean="0"/>
                        <a:t>3</a:t>
                      </a:r>
                      <a:endParaRPr lang="en-US" dirty="0"/>
                    </a:p>
                  </a:txBody>
                  <a:tcPr/>
                </a:tc>
                <a:extLst>
                  <a:ext uri="{0D108BD9-81ED-4DB2-BD59-A6C34878D82A}">
                    <a16:rowId xmlns:a16="http://schemas.microsoft.com/office/drawing/2014/main" val="10003"/>
                  </a:ext>
                </a:extLst>
              </a:tr>
              <a:tr h="475172">
                <a:tc>
                  <a:txBody>
                    <a:bodyPr/>
                    <a:lstStyle/>
                    <a:p>
                      <a:pPr algn="ctr"/>
                      <a:r>
                        <a:rPr lang="de-DE" dirty="0" smtClean="0"/>
                        <a:t>4</a:t>
                      </a:r>
                      <a:endParaRPr lang="en-US" dirty="0"/>
                    </a:p>
                  </a:txBody>
                  <a:tcPr/>
                </a:tc>
                <a:tc>
                  <a:txBody>
                    <a:bodyPr/>
                    <a:lstStyle/>
                    <a:p>
                      <a:pPr algn="ctr"/>
                      <a:r>
                        <a:rPr lang="de-DE" dirty="0" smtClean="0"/>
                        <a:t>5</a:t>
                      </a:r>
                      <a:endParaRPr lang="en-US" dirty="0"/>
                    </a:p>
                  </a:txBody>
                  <a:tcPr/>
                </a:tc>
                <a:extLst>
                  <a:ext uri="{0D108BD9-81ED-4DB2-BD59-A6C34878D82A}">
                    <a16:rowId xmlns:a16="http://schemas.microsoft.com/office/drawing/2014/main" val="10004"/>
                  </a:ext>
                </a:extLst>
              </a:tr>
              <a:tr h="475172">
                <a:tc>
                  <a:txBody>
                    <a:bodyPr/>
                    <a:lstStyle/>
                    <a:p>
                      <a:pPr algn="ctr"/>
                      <a:r>
                        <a:rPr lang="de-DE" dirty="0" smtClean="0"/>
                        <a:t>5</a:t>
                      </a:r>
                      <a:endParaRPr lang="en-US" dirty="0"/>
                    </a:p>
                  </a:txBody>
                  <a:tcPr/>
                </a:tc>
                <a:tc>
                  <a:txBody>
                    <a:bodyPr/>
                    <a:lstStyle/>
                    <a:p>
                      <a:pPr algn="ctr"/>
                      <a:r>
                        <a:rPr lang="de-DE" dirty="0" smtClean="0"/>
                        <a:t>2</a:t>
                      </a:r>
                      <a:endParaRPr lang="en-US" dirty="0"/>
                    </a:p>
                  </a:txBody>
                  <a:tcPr/>
                </a:tc>
                <a:extLst>
                  <a:ext uri="{0D108BD9-81ED-4DB2-BD59-A6C34878D82A}">
                    <a16:rowId xmlns:a16="http://schemas.microsoft.com/office/drawing/2014/main" val="10005"/>
                  </a:ext>
                </a:extLst>
              </a:tr>
              <a:tr h="475172">
                <a:tc>
                  <a:txBody>
                    <a:bodyPr/>
                    <a:lstStyle/>
                    <a:p>
                      <a:pPr algn="ctr"/>
                      <a:r>
                        <a:rPr lang="de-DE" dirty="0" smtClean="0"/>
                        <a:t>6</a:t>
                      </a:r>
                      <a:endParaRPr lang="en-US" dirty="0"/>
                    </a:p>
                  </a:txBody>
                  <a:tcPr/>
                </a:tc>
                <a:tc>
                  <a:txBody>
                    <a:bodyPr/>
                    <a:lstStyle/>
                    <a:p>
                      <a:pPr algn="ctr"/>
                      <a:r>
                        <a:rPr lang="de-DE" dirty="0" smtClean="0"/>
                        <a:t>1</a:t>
                      </a:r>
                      <a:endParaRPr lang="en-US" dirty="0"/>
                    </a:p>
                  </a:txBody>
                  <a:tcPr/>
                </a:tc>
                <a:extLst>
                  <a:ext uri="{0D108BD9-81ED-4DB2-BD59-A6C34878D82A}">
                    <a16:rowId xmlns:a16="http://schemas.microsoft.com/office/drawing/2014/main" val="10006"/>
                  </a:ext>
                </a:extLst>
              </a:tr>
              <a:tr h="475172">
                <a:tc>
                  <a:txBody>
                    <a:bodyPr/>
                    <a:lstStyle/>
                    <a:p>
                      <a:pPr algn="ctr"/>
                      <a:r>
                        <a:rPr lang="de-DE" dirty="0" smtClean="0"/>
                        <a:t>7</a:t>
                      </a:r>
                      <a:endParaRPr lang="en-US" dirty="0"/>
                    </a:p>
                  </a:txBody>
                  <a:tcPr/>
                </a:tc>
                <a:tc>
                  <a:txBody>
                    <a:bodyPr/>
                    <a:lstStyle/>
                    <a:p>
                      <a:pPr algn="ctr"/>
                      <a:r>
                        <a:rPr lang="de-DE" dirty="0" smtClean="0"/>
                        <a:t>2</a:t>
                      </a:r>
                      <a:endParaRPr lang="en-US" dirty="0"/>
                    </a:p>
                  </a:txBody>
                  <a:tcPr/>
                </a:tc>
                <a:extLst>
                  <a:ext uri="{0D108BD9-81ED-4DB2-BD59-A6C34878D82A}">
                    <a16:rowId xmlns:a16="http://schemas.microsoft.com/office/drawing/2014/main" val="10007"/>
                  </a:ext>
                </a:extLst>
              </a:tr>
              <a:tr h="475172">
                <a:tc>
                  <a:txBody>
                    <a:bodyPr/>
                    <a:lstStyle/>
                    <a:p>
                      <a:pPr algn="ctr"/>
                      <a:r>
                        <a:rPr lang="de-DE" dirty="0" smtClean="0"/>
                        <a:t>8</a:t>
                      </a:r>
                      <a:endParaRPr lang="en-US" dirty="0"/>
                    </a:p>
                  </a:txBody>
                  <a:tcPr/>
                </a:tc>
                <a:tc>
                  <a:txBody>
                    <a:bodyPr/>
                    <a:lstStyle/>
                    <a:p>
                      <a:pPr algn="ctr"/>
                      <a:r>
                        <a:rPr lang="de-DE" dirty="0" smtClean="0"/>
                        <a:t>0</a:t>
                      </a:r>
                      <a:endParaRPr lang="en-US" dirty="0"/>
                    </a:p>
                  </a:txBody>
                  <a:tcPr/>
                </a:tc>
                <a:extLst>
                  <a:ext uri="{0D108BD9-81ED-4DB2-BD59-A6C34878D82A}">
                    <a16:rowId xmlns:a16="http://schemas.microsoft.com/office/drawing/2014/main" val="10008"/>
                  </a:ext>
                </a:extLst>
              </a:tr>
              <a:tr h="475172">
                <a:tc>
                  <a:txBody>
                    <a:bodyPr/>
                    <a:lstStyle/>
                    <a:p>
                      <a:pPr algn="ctr"/>
                      <a:r>
                        <a:rPr lang="de-DE" dirty="0" smtClean="0"/>
                        <a:t>9</a:t>
                      </a:r>
                      <a:endParaRPr lang="en-US" dirty="0"/>
                    </a:p>
                  </a:txBody>
                  <a:tcPr/>
                </a:tc>
                <a:tc>
                  <a:txBody>
                    <a:bodyPr/>
                    <a:lstStyle/>
                    <a:p>
                      <a:pPr algn="ctr"/>
                      <a:r>
                        <a:rPr lang="de-DE" dirty="0" smtClean="0"/>
                        <a:t>0</a:t>
                      </a:r>
                      <a:endParaRPr lang="en-US" dirty="0"/>
                    </a:p>
                  </a:txBody>
                  <a:tcPr/>
                </a:tc>
                <a:extLst>
                  <a:ext uri="{0D108BD9-81ED-4DB2-BD59-A6C34878D82A}">
                    <a16:rowId xmlns:a16="http://schemas.microsoft.com/office/drawing/2014/main" val="10009"/>
                  </a:ext>
                </a:extLst>
              </a:tr>
              <a:tr h="475172">
                <a:tc>
                  <a:txBody>
                    <a:bodyPr/>
                    <a:lstStyle/>
                    <a:p>
                      <a:pPr algn="ctr"/>
                      <a:r>
                        <a:rPr lang="de-DE" dirty="0" smtClean="0"/>
                        <a:t>10</a:t>
                      </a:r>
                      <a:endParaRPr lang="en-US" dirty="0"/>
                    </a:p>
                  </a:txBody>
                  <a:tcPr/>
                </a:tc>
                <a:tc>
                  <a:txBody>
                    <a:bodyPr/>
                    <a:lstStyle/>
                    <a:p>
                      <a:pPr algn="ctr"/>
                      <a:r>
                        <a:rPr lang="de-DE" dirty="0" smtClean="0"/>
                        <a:t>2</a:t>
                      </a:r>
                      <a:endParaRPr lang="en-US" dirty="0"/>
                    </a:p>
                  </a:txBody>
                  <a:tcPr/>
                </a:tc>
                <a:extLst>
                  <a:ext uri="{0D108BD9-81ED-4DB2-BD59-A6C34878D82A}">
                    <a16:rowId xmlns:a16="http://schemas.microsoft.com/office/drawing/2014/main" val="10010"/>
                  </a:ext>
                </a:extLst>
              </a:tr>
              <a:tr h="475172">
                <a:tc>
                  <a:txBody>
                    <a:bodyPr/>
                    <a:lstStyle/>
                    <a:p>
                      <a:pPr algn="ctr"/>
                      <a:r>
                        <a:rPr lang="fa-IR" dirty="0" smtClean="0"/>
                        <a:t>مجموع</a:t>
                      </a:r>
                      <a:endParaRPr lang="en-US" dirty="0"/>
                    </a:p>
                  </a:txBody>
                  <a:tcPr/>
                </a:tc>
                <a:tc>
                  <a:txBody>
                    <a:bodyPr/>
                    <a:lstStyle/>
                    <a:p>
                      <a:pPr algn="ctr"/>
                      <a:r>
                        <a:rPr lang="de-DE" dirty="0" smtClean="0"/>
                        <a:t>22</a:t>
                      </a:r>
                      <a:endParaRPr lang="en-US" dirty="0"/>
                    </a:p>
                  </a:txBody>
                  <a:tcPr/>
                </a:tc>
                <a:extLst>
                  <a:ext uri="{0D108BD9-81ED-4DB2-BD59-A6C34878D82A}">
                    <a16:rowId xmlns:a16="http://schemas.microsoft.com/office/drawing/2014/main" val="10011"/>
                  </a:ext>
                </a:extLst>
              </a:tr>
            </a:tbl>
          </a:graphicData>
        </a:graphic>
      </p:graphicFrame>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680589669"/>
      </p:ext>
    </p:extLst>
  </p:cSld>
  <p:clrMapOvr>
    <a:masterClrMapping/>
  </p:clrMapOvr>
  <mc:AlternateContent xmlns:mc="http://schemas.openxmlformats.org/markup-compatibility/2006" xmlns:p14="http://schemas.microsoft.com/office/powerpoint/2010/main">
    <mc:Choice Requires="p14">
      <p:transition p14:dur="10" advTm="3000">
        <p:cut/>
      </p:transition>
    </mc:Choice>
    <mc:Fallback xmlns="">
      <p:transition advTm="3000">
        <p:cu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65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407</TotalTime>
  <Words>822</Words>
  <Application>Microsoft Office PowerPoint</Application>
  <PresentationFormat>Widescreen</PresentationFormat>
  <Paragraphs>152</Paragraphs>
  <Slides>12</Slides>
  <Notes>0</Notes>
  <HiddenSlides>0</HiddenSlides>
  <MMClips>11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vt:i4>
      </vt:variant>
    </vt:vector>
  </HeadingPairs>
  <TitlesOfParts>
    <vt:vector size="21" baseType="lpstr">
      <vt:lpstr>Arial</vt:lpstr>
      <vt:lpstr>Cambria Math</vt:lpstr>
      <vt:lpstr>Century Gothic</vt:lpstr>
      <vt:lpstr>MRT_Faraz</vt:lpstr>
      <vt:lpstr>MRT_Ghalam-1</vt:lpstr>
      <vt:lpstr>NanumGothic</vt:lpstr>
      <vt:lpstr>Times New Roman</vt:lpstr>
      <vt:lpstr>Wingdings 3</vt:lpstr>
      <vt:lpstr>Ion</vt:lpstr>
      <vt:lpstr>PowerPoint Presentation</vt:lpstr>
      <vt:lpstr>   موضوع تحقیق:تحلیل محتوا  فارسی پنجم ابتدایی  به روش مک لافلین  </vt:lpstr>
      <vt:lpstr>فرمول خوانایی مک لافین</vt:lpstr>
      <vt:lpstr>لذا متنی که از کلمات ساده(کلمات با هجای کمتر)تشکیل شده باشد متنی ساده است و بالعکس هر متن یا پیامی که دارای کلمات دشوار،پیچیده و چند هجایی باشد،متن سنگین و در نتیجه یادگیری آن دشوار پر زحمت خواهد بود. لذا به نظور تعیین سطح خوانایی یک کتاب درسی می توان به تعداد کلمات چند هجایی به کار رفته در متن کتاب توجه نمود. به همین لحاظ وی فرمولی را به منظور تعیین سطح خوانایی کتاب طراحی کرده است. </vt:lpstr>
      <vt:lpstr>مراحل زیر گام هایی است که تحلیل گر کتاب درسی را یاری می کند تا سطح خوانایی یک کتاب درسی را برآورد نماید.</vt:lpstr>
      <vt:lpstr>مرحله اول   </vt:lpstr>
      <vt:lpstr>نمونه اول</vt:lpstr>
      <vt:lpstr>نمونه دوم</vt:lpstr>
      <vt:lpstr>نمونه سوم</vt:lpstr>
      <vt:lpstr>مرحله دوم</vt:lpstr>
      <vt:lpstr>مرحله سوم</vt:lpstr>
      <vt:lpstr>مرحله چهارم</vt:lpstr>
    </vt:vector>
  </TitlesOfParts>
  <Company>Moorche 30 DVDs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Reza</dc:creator>
  <cp:lastModifiedBy>abdolhosein</cp:lastModifiedBy>
  <cp:revision>51</cp:revision>
  <dcterms:created xsi:type="dcterms:W3CDTF">2020-03-16T12:32:53Z</dcterms:created>
  <dcterms:modified xsi:type="dcterms:W3CDTF">2020-04-20T18:25:15Z</dcterms:modified>
</cp:coreProperties>
</file>