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84" r:id="rId3"/>
    <p:sldId id="258" r:id="rId4"/>
    <p:sldId id="277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674E02D-55A4-4C16-9958-BE46C1673116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D15306E-E200-4779-ACCA-108803D22EB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71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74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626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2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2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0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6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4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6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854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4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408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9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75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2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45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140D6-5E2D-4449-A28E-7221189617E8}" type="datetimeFigureOut">
              <a:rPr lang="fa-IR" smtClean="0"/>
              <a:t>04/09/1441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1A1A08-678A-4967-8918-4B1A04E9606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9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9AC562-1C0F-44ED-803B-1E1EA2C115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بسم الله الرحمن الرحیم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70A919-70C8-473A-8C83-7DC703F22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3199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4500D5-65BC-4664-8AB5-162108BB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14829"/>
            <a:ext cx="9601196" cy="1303867"/>
          </a:xfrm>
        </p:spPr>
        <p:txBody>
          <a:bodyPr>
            <a:noAutofit/>
          </a:bodyPr>
          <a:lstStyle/>
          <a:p>
            <a: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  <a:t>دانشگاه فرهنگیان</a:t>
            </a:r>
            <a:b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</a:br>
            <a:r>
              <a:rPr lang="fa-IR" sz="2000" b="1" dirty="0" smtClean="0">
                <a:latin typeface="IranNastaliq" panose="02000503000000020003" pitchFamily="2" charset="0"/>
                <a:cs typeface="B Nazanin" panose="00000400000000000000" pitchFamily="2" charset="-78"/>
              </a:rPr>
              <a:t>پردیس شهید رجایی ارومیه</a:t>
            </a:r>
            <a:endParaRPr lang="fa-IR" sz="2000" b="1" dirty="0">
              <a:latin typeface="IranNastaliq" panose="02000503000000020003" pitchFamily="2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774BFF-025A-4345-8BD6-4C58D0C0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طراحی آموزشی</a:t>
            </a: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دکتر صابر </a:t>
            </a: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عظیمی</a:t>
            </a:r>
          </a:p>
          <a:p>
            <a:pPr marL="0" indent="0" algn="ctr">
              <a:buNone/>
            </a:pPr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فایل شماره 3</a:t>
            </a:r>
            <a:endParaRPr lang="fa-IR" sz="2800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7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820E0-30FC-4F44-8C72-028038E7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مرور جلسه قبل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B245B0-624C-4448-A412-C6B66820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تعریف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اهمیت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رویکردهای طراحی 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جایگاه طرح درس در طراحی </a:t>
            </a:r>
            <a:r>
              <a:rPr lang="fa-IR" dirty="0" smtClean="0">
                <a:cs typeface="B Nazanin" panose="00000400000000000000" pitchFamily="2" charset="-78"/>
              </a:rPr>
              <a:t>آموزشی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طرح درس سالانه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طرح درس روزانه</a:t>
            </a:r>
            <a:endParaRPr lang="fa-IR" dirty="0">
              <a:cs typeface="B Nazanin" panose="00000400000000000000" pitchFamily="2" charset="-78"/>
            </a:endParaRPr>
          </a:p>
          <a:p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1" y="5537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6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طرح درس روزانه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CF91AD-EA00-49AC-A652-5595AD183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72406"/>
          </a:xfrm>
        </p:spPr>
        <p:txBody>
          <a:bodyPr>
            <a:normAutofit fontScale="70000" lnSpcReduction="2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تحلیل فراگیر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تحلیل محیط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مشخص کردن اهداف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مشخص کردن روش ها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رسانه ها، وسایل و امکانات مورد نیاز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مراحل تدریس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نحوه کار گروهی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نحوه پشتیبانی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ارزشیابی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تکالیف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1" y="55197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فراگیر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بررسی اطلاعات قبلی فراگیر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علایق فراگیر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نیازهای فراگیران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تجارب قبلی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سبک یادگیری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ویژگی های شناختی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و ...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1" y="5537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تحلیل محیط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امکانات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فضای فیزیکی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فضاهای دردسترس در اطراف مدرسه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محدودیت ها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1" y="5681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FF138D-B9EA-4D36-B69C-365D566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مشخص کردن اهداف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هدف کلی</a:t>
            </a:r>
          </a:p>
          <a:p>
            <a:r>
              <a:rPr lang="fa-IR" dirty="0" smtClean="0">
                <a:cs typeface="B Nazanin" panose="00000400000000000000" pitchFamily="2" charset="-78"/>
              </a:rPr>
              <a:t>اهداف مرحله ای:</a:t>
            </a:r>
          </a:p>
          <a:p>
            <a:pPr marL="1042988" indent="-342900"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اهداف شناختی</a:t>
            </a:r>
          </a:p>
          <a:p>
            <a:pPr marL="1042988" indent="-342900"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اهداف عاطفی</a:t>
            </a:r>
          </a:p>
          <a:p>
            <a:pPr marL="1042988" indent="-342900">
              <a:buFont typeface="Wingdings" panose="05000000000000000000" pitchFamily="2" charset="2"/>
              <a:buChar char="ü"/>
            </a:pPr>
            <a:r>
              <a:rPr lang="fa-IR" dirty="0" smtClean="0">
                <a:cs typeface="B Nazanin" panose="00000400000000000000" pitchFamily="2" charset="-78"/>
              </a:rPr>
              <a:t>اهداف روانی- حرکتی</a:t>
            </a:r>
            <a:endParaRPr lang="fa-IR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</TotalTime>
  <Words>116</Words>
  <Application>Microsoft Office PowerPoint</Application>
  <PresentationFormat>Widescreen</PresentationFormat>
  <Paragraphs>44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 Nazanin</vt:lpstr>
      <vt:lpstr>B Titr</vt:lpstr>
      <vt:lpstr>Calibri</vt:lpstr>
      <vt:lpstr>Garamond</vt:lpstr>
      <vt:lpstr>IranNastaliq</vt:lpstr>
      <vt:lpstr>Times New Roman</vt:lpstr>
      <vt:lpstr>Wingdings</vt:lpstr>
      <vt:lpstr>Organic</vt:lpstr>
      <vt:lpstr>بسم الله الرحمن الرحیم</vt:lpstr>
      <vt:lpstr>دانشگاه فرهنگیان پردیس شهید رجایی ارومیه</vt:lpstr>
      <vt:lpstr>مرور جلسه قبل</vt:lpstr>
      <vt:lpstr>طرح درس روزانه</vt:lpstr>
      <vt:lpstr>تحلیل فراگیر</vt:lpstr>
      <vt:lpstr>تحلیل محیط</vt:lpstr>
      <vt:lpstr>مشخص کردن اهداف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تحلیل محتوا</dc:title>
  <dc:creator>Ed</dc:creator>
  <cp:lastModifiedBy>Saber Azimi</cp:lastModifiedBy>
  <cp:revision>49</cp:revision>
  <dcterms:created xsi:type="dcterms:W3CDTF">2017-10-08T07:44:59Z</dcterms:created>
  <dcterms:modified xsi:type="dcterms:W3CDTF">2020-04-26T10:21:38Z</dcterms:modified>
</cp:coreProperties>
</file>