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978" y="2365108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latin typeface="IRMitra" panose="02000506000000020002" pitchFamily="2" charset="-78"/>
                <a:cs typeface="IRMitra" panose="02000506000000020002" pitchFamily="2" charset="-78"/>
              </a:rPr>
              <a:t>پردیس شهید رجایی استان آذربایجان غربی</a:t>
            </a:r>
            <a:br>
              <a:rPr lang="fa-IR" sz="4800" dirty="0" smtClean="0">
                <a:latin typeface="IRMitra" panose="02000506000000020002" pitchFamily="2" charset="-78"/>
                <a:cs typeface="IRMitra" panose="02000506000000020002" pitchFamily="2" charset="-78"/>
              </a:rPr>
            </a:br>
            <a:endParaRPr lang="en-US" sz="4800" dirty="0">
              <a:latin typeface="IRMitra" panose="02000506000000020002" pitchFamily="2" charset="-78"/>
              <a:cs typeface="IRMitra" panose="02000506000000020002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06" y="0"/>
            <a:ext cx="1590145" cy="2570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2365" y="3651595"/>
            <a:ext cx="3670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latin typeface="IRYakout" panose="02000506000000020002" pitchFamily="2" charset="-78"/>
                <a:cs typeface="B Nazanin" panose="00000400000000000000" pitchFamily="2" charset="-78"/>
              </a:rPr>
              <a:t>پژوهش و توسعه حرفه ای</a:t>
            </a:r>
            <a:endParaRPr lang="fa-IR" sz="3200" dirty="0" smtClean="0">
              <a:solidFill>
                <a:srgbClr val="FF0000"/>
              </a:solidFill>
              <a:latin typeface="IRYakout" panose="02000506000000020002" pitchFamily="2" charset="-78"/>
              <a:cs typeface="B Nazanin" panose="00000400000000000000" pitchFamily="2" charset="-78"/>
            </a:endParaRPr>
          </a:p>
          <a:p>
            <a:pPr algn="ctr" rtl="1"/>
            <a:r>
              <a:rPr lang="fa-IR" sz="3200" dirty="0" smtClean="0">
                <a:latin typeface="IRYakout" panose="02000506000000020002" pitchFamily="2" charset="-78"/>
                <a:cs typeface="B Nazanin" panose="00000400000000000000" pitchFamily="2" charset="-78"/>
              </a:rPr>
              <a:t>مدرس :دکتر ایران الهی</a:t>
            </a:r>
            <a:endParaRPr lang="en-US" sz="3200" dirty="0">
              <a:latin typeface="IRYakout" panose="02000506000000020002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807" y="731520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جهت پخش فایل صوتی بر روی شکل کلیک کنید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948" y="1483072"/>
            <a:ext cx="12987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a-IR" sz="3200" dirty="0" smtClean="0"/>
              <a:t>قسمت 1</a:t>
            </a:r>
            <a:endParaRPr lang="en-US" sz="3200" dirty="0"/>
          </a:p>
        </p:txBody>
      </p:sp>
      <p:pic>
        <p:nvPicPr>
          <p:cNvPr id="3" name="AUD-20200428-WA000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8328" y="2554105"/>
            <a:ext cx="2400165" cy="24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807" y="731520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جهت پخش فایل صوتی بر روی شکل کلیک کنید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948" y="1483072"/>
            <a:ext cx="12987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a-IR" sz="3200" dirty="0" smtClean="0"/>
              <a:t>قسمت 2</a:t>
            </a:r>
            <a:endParaRPr lang="en-US" sz="3200" dirty="0"/>
          </a:p>
        </p:txBody>
      </p:sp>
      <p:pic>
        <p:nvPicPr>
          <p:cNvPr id="2" name="AUD-20200428-WA0006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9080" y="2447290"/>
            <a:ext cx="275844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807" y="731520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جهت پخش فایل صوتی بر روی شکل کلیک کنید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136" y="1483072"/>
            <a:ext cx="12987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a-IR" sz="3200" dirty="0" smtClean="0"/>
              <a:t>قسمت 3</a:t>
            </a:r>
            <a:endParaRPr lang="en-US" sz="3200" dirty="0"/>
          </a:p>
        </p:txBody>
      </p:sp>
      <p:pic>
        <p:nvPicPr>
          <p:cNvPr id="2" name="AUD-20200428-WA0006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1960" y="2234624"/>
            <a:ext cx="2689860" cy="26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807" y="731520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جهت پخش فایل صوتی بر روی شکل کلیک کنید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948" y="1483072"/>
            <a:ext cx="12987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a-IR" sz="3200" dirty="0" smtClean="0"/>
              <a:t>قسمت 4</a:t>
            </a:r>
            <a:endParaRPr lang="en-US" sz="3200" dirty="0"/>
          </a:p>
        </p:txBody>
      </p:sp>
      <p:pic>
        <p:nvPicPr>
          <p:cNvPr id="2" name="AUD-20200428-WA0006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2234624"/>
            <a:ext cx="2805430" cy="28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807" y="731520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جهت پخش فایل صوتی بر روی شکل کلیک کنید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948" y="1483072"/>
            <a:ext cx="12987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a-IR" sz="3200" dirty="0" smtClean="0"/>
              <a:t>قسمت 5</a:t>
            </a:r>
            <a:endParaRPr lang="en-US" sz="3200" dirty="0"/>
          </a:p>
        </p:txBody>
      </p:sp>
      <p:pic>
        <p:nvPicPr>
          <p:cNvPr id="2" name="AUD-20200428-WA0006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1980" y="2583180"/>
            <a:ext cx="2279015" cy="22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807" y="731520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جهت پخش فایل صوتی بر روی شکل کلیک کنید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948" y="1483072"/>
            <a:ext cx="12987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a-IR" sz="3200" dirty="0" smtClean="0"/>
              <a:t>قسمت 6</a:t>
            </a:r>
            <a:endParaRPr lang="en-US" sz="3200" dirty="0"/>
          </a:p>
        </p:txBody>
      </p:sp>
      <p:pic>
        <p:nvPicPr>
          <p:cNvPr id="2" name="AUD-20200428-WA0006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7700" y="2378075"/>
            <a:ext cx="2530475" cy="2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807" y="731520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جهت پخش فایل صوتی بر روی شکل کلیک کنید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948" y="1483072"/>
            <a:ext cx="12987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a-IR" sz="3200" dirty="0" smtClean="0"/>
              <a:t>قسمت 7</a:t>
            </a:r>
            <a:endParaRPr lang="en-US" sz="3200" dirty="0"/>
          </a:p>
        </p:txBody>
      </p:sp>
      <p:pic>
        <p:nvPicPr>
          <p:cNvPr id="2" name="AUD-20200428-WA0006 (7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0540" y="2234624"/>
            <a:ext cx="2370138" cy="23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807" y="731520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جهت پخش فایل صوتی بر روی شکل کلیک کنید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948" y="1483072"/>
            <a:ext cx="12987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a-IR" sz="3200" dirty="0" smtClean="0"/>
              <a:t>قسمت 8</a:t>
            </a:r>
            <a:endParaRPr lang="en-US" sz="3200" dirty="0"/>
          </a:p>
        </p:txBody>
      </p:sp>
      <p:pic>
        <p:nvPicPr>
          <p:cNvPr id="2" name="AUD-20200428-WA0006 (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9100" y="2234624"/>
            <a:ext cx="262128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Override1.xml><?xml version="1.0" encoding="utf-8"?>
<a:themeOverride xmlns:a="http://schemas.openxmlformats.org/drawingml/2006/main">
  <a:clrScheme name="Vapor Trail">
    <a:dk1>
      <a:sysClr val="windowText" lastClr="000000"/>
    </a:dk1>
    <a:lt1>
      <a:sysClr val="window" lastClr="FFFFFF"/>
    </a:lt1>
    <a:dk2>
      <a:srgbClr val="454545"/>
    </a:dk2>
    <a:lt2>
      <a:srgbClr val="DADADA"/>
    </a:lt2>
    <a:accent1>
      <a:srgbClr val="E5224E"/>
    </a:accent1>
    <a:accent2>
      <a:srgbClr val="9D074E"/>
    </a:accent2>
    <a:accent3>
      <a:srgbClr val="7F2294"/>
    </a:accent3>
    <a:accent4>
      <a:srgbClr val="8D65EA"/>
    </a:accent4>
    <a:accent5>
      <a:srgbClr val="588FE2"/>
    </a:accent5>
    <a:accent6>
      <a:srgbClr val="127CA4"/>
    </a:accent6>
    <a:hlink>
      <a:srgbClr val="FB4AB6"/>
    </a:hlink>
    <a:folHlink>
      <a:srgbClr val="F98FE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104</Words>
  <Application>Microsoft Office PowerPoint</Application>
  <PresentationFormat>Widescreen</PresentationFormat>
  <Paragraphs>19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 Nazanin</vt:lpstr>
      <vt:lpstr>Century Gothic</vt:lpstr>
      <vt:lpstr>IRMitra</vt:lpstr>
      <vt:lpstr>IRYakout</vt:lpstr>
      <vt:lpstr>Vapor Trail</vt:lpstr>
      <vt:lpstr>پردیس شهید رجایی استان آذربایجان غربی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پردیس شهید رجایی استان آذربایجان غربی</dc:title>
  <dc:creator>milad khosravi</dc:creator>
  <cp:lastModifiedBy>milad khosravi</cp:lastModifiedBy>
  <cp:revision>16</cp:revision>
  <dcterms:created xsi:type="dcterms:W3CDTF">2020-04-26T17:31:25Z</dcterms:created>
  <dcterms:modified xsi:type="dcterms:W3CDTF">2020-04-28T21:41:50Z</dcterms:modified>
</cp:coreProperties>
</file>