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515E7-10DD-47E5-9630-EBEE19BBDC01}" type="doc">
      <dgm:prSet loTypeId="urn:microsoft.com/office/officeart/2005/8/layout/radial3" loCatId="cycle" qsTypeId="urn:microsoft.com/office/officeart/2005/8/quickstyle/simple5" qsCatId="simple" csTypeId="urn:microsoft.com/office/officeart/2005/8/colors/accent6_2" csCatId="accent6" phldr="1"/>
      <dgm:spPr/>
      <dgm:t>
        <a:bodyPr/>
        <a:lstStyle/>
        <a:p>
          <a:endParaRPr lang="en-US"/>
        </a:p>
      </dgm:t>
    </dgm:pt>
    <dgm:pt modelId="{D18D3848-B096-4EF3-AB78-75F4DE154707}">
      <dgm:prSet phldrT="[Text]" custT="1"/>
      <dgm:spPr/>
      <dgm:t>
        <a:bodyPr/>
        <a:lstStyle/>
        <a:p>
          <a:r>
            <a:rPr lang="ar-AE" sz="4000" b="1" dirty="0">
              <a:effectLst>
                <a:outerShdw blurRad="38100" dist="38100" dir="2700000" algn="tl">
                  <a:srgbClr val="000000">
                    <a:alpha val="43137"/>
                  </a:srgbClr>
                </a:outerShdw>
              </a:effectLst>
              <a:cs typeface="B Titr" pitchFamily="2" charset="-78"/>
            </a:rPr>
            <a:t>فارسی </a:t>
          </a:r>
          <a:r>
            <a:rPr lang="fa-IR" sz="4000" b="1" dirty="0">
              <a:effectLst>
                <a:outerShdw blurRad="38100" dist="38100" dir="2700000" algn="tl">
                  <a:srgbClr val="000000">
                    <a:alpha val="43137"/>
                  </a:srgbClr>
                </a:outerShdw>
              </a:effectLst>
              <a:cs typeface="B Titr" pitchFamily="2" charset="-78"/>
            </a:rPr>
            <a:t>دو</a:t>
          </a:r>
          <a:r>
            <a:rPr lang="ar-AE" sz="4000" b="1" dirty="0">
              <a:effectLst>
                <a:outerShdw blurRad="38100" dist="38100" dir="2700000" algn="tl">
                  <a:srgbClr val="000000">
                    <a:alpha val="43137"/>
                  </a:srgbClr>
                </a:outerShdw>
              </a:effectLst>
              <a:cs typeface="B Titr" pitchFamily="2" charset="-78"/>
            </a:rPr>
            <a:t>م </a:t>
          </a:r>
          <a:endParaRPr lang="en-US" sz="4000" b="1" dirty="0">
            <a:effectLst>
              <a:outerShdw blurRad="38100" dist="38100" dir="2700000" algn="tl">
                <a:srgbClr val="000000">
                  <a:alpha val="43137"/>
                </a:srgbClr>
              </a:outerShdw>
            </a:effectLst>
            <a:cs typeface="B Titr" pitchFamily="2" charset="-78"/>
          </a:endParaRPr>
        </a:p>
      </dgm:t>
    </dgm:pt>
    <dgm:pt modelId="{895324C3-FC84-4B2B-B756-25B1683AFE40}" type="parTrans" cxnId="{244F275A-279F-4A5F-8E80-3186F7CFC6F0}">
      <dgm:prSet/>
      <dgm:spPr/>
      <dgm:t>
        <a:bodyPr/>
        <a:lstStyle/>
        <a:p>
          <a:endParaRPr lang="en-US"/>
        </a:p>
      </dgm:t>
    </dgm:pt>
    <dgm:pt modelId="{957719AA-B7B7-4443-8049-9366537F5D82}" type="sibTrans" cxnId="{244F275A-279F-4A5F-8E80-3186F7CFC6F0}">
      <dgm:prSet/>
      <dgm:spPr/>
      <dgm:t>
        <a:bodyPr/>
        <a:lstStyle/>
        <a:p>
          <a:endParaRPr lang="en-US"/>
        </a:p>
      </dgm:t>
    </dgm:pt>
    <dgm:pt modelId="{422B62D3-9DE6-4137-8F9D-16EC35219D50}">
      <dgm:prSet phldrT="[Text]" custT="1"/>
      <dgm:spPr/>
      <dgm:t>
        <a:bodyPr/>
        <a:lstStyle/>
        <a:p>
          <a:r>
            <a:rPr lang="ar-AE" sz="4000" b="1" dirty="0">
              <a:solidFill>
                <a:srgbClr val="FF0000"/>
              </a:solidFill>
              <a:effectLst>
                <a:outerShdw blurRad="38100" dist="38100" dir="2700000" algn="tl">
                  <a:srgbClr val="000000">
                    <a:alpha val="43137"/>
                  </a:srgbClr>
                </a:outerShdw>
              </a:effectLst>
              <a:cs typeface="B Titr" pitchFamily="2" charset="-78"/>
            </a:rPr>
            <a:t>مهارت</a:t>
          </a:r>
          <a:r>
            <a:rPr lang="fa-IR" sz="4000" b="1" dirty="0">
              <a:solidFill>
                <a:srgbClr val="FF0000"/>
              </a:solidFill>
              <a:effectLst>
                <a:outerShdw blurRad="38100" dist="38100" dir="2700000" algn="tl">
                  <a:srgbClr val="000000">
                    <a:alpha val="43137"/>
                  </a:srgbClr>
                </a:outerShdw>
              </a:effectLst>
              <a:cs typeface="B Titr" pitchFamily="2" charset="-78"/>
            </a:rPr>
            <a:t> </a:t>
          </a:r>
          <a:r>
            <a:rPr lang="ar-AE" sz="4000" b="1" dirty="0">
              <a:solidFill>
                <a:srgbClr val="FF0000"/>
              </a:solidFill>
              <a:effectLst>
                <a:outerShdw blurRad="38100" dist="38100" dir="2700000" algn="tl">
                  <a:srgbClr val="000000">
                    <a:alpha val="43137"/>
                  </a:srgbClr>
                </a:outerShdw>
              </a:effectLst>
              <a:cs typeface="B Titr" pitchFamily="2" charset="-78"/>
            </a:rPr>
            <a:t>های خوانداری</a:t>
          </a:r>
          <a:endParaRPr lang="en-US" sz="4000" b="1" dirty="0">
            <a:solidFill>
              <a:srgbClr val="FF0000"/>
            </a:solidFill>
            <a:effectLst>
              <a:outerShdw blurRad="38100" dist="38100" dir="2700000" algn="tl">
                <a:srgbClr val="000000">
                  <a:alpha val="43137"/>
                </a:srgbClr>
              </a:outerShdw>
            </a:effectLst>
            <a:cs typeface="B Titr" pitchFamily="2" charset="-78"/>
          </a:endParaRPr>
        </a:p>
      </dgm:t>
    </dgm:pt>
    <dgm:pt modelId="{C0DBBE9F-8F3B-40E8-8158-47D2544764EF}" type="parTrans" cxnId="{58CBA838-2E9B-4E48-AD6B-1379D29317D8}">
      <dgm:prSet/>
      <dgm:spPr/>
      <dgm:t>
        <a:bodyPr/>
        <a:lstStyle/>
        <a:p>
          <a:endParaRPr lang="en-US"/>
        </a:p>
      </dgm:t>
    </dgm:pt>
    <dgm:pt modelId="{543A74DA-D1E1-4E1D-BAF7-55516737D46C}" type="sibTrans" cxnId="{58CBA838-2E9B-4E48-AD6B-1379D29317D8}">
      <dgm:prSet/>
      <dgm:spPr/>
      <dgm:t>
        <a:bodyPr/>
        <a:lstStyle/>
        <a:p>
          <a:endParaRPr lang="en-US"/>
        </a:p>
      </dgm:t>
    </dgm:pt>
    <dgm:pt modelId="{0E5B21A2-9A8A-4AA9-965A-60F4189A8978}">
      <dgm:prSet phldrT="[Text]" custT="1"/>
      <dgm:spPr/>
      <dgm:t>
        <a:bodyPr/>
        <a:lstStyle/>
        <a:p>
          <a:r>
            <a:rPr lang="ar-AE" sz="4000" b="1" dirty="0">
              <a:solidFill>
                <a:srgbClr val="FFC000"/>
              </a:solidFill>
              <a:effectLst>
                <a:outerShdw blurRad="38100" dist="38100" dir="2700000" algn="tl">
                  <a:srgbClr val="000000">
                    <a:alpha val="43137"/>
                  </a:srgbClr>
                </a:outerShdw>
              </a:effectLst>
              <a:cs typeface="B Titr" pitchFamily="2" charset="-78"/>
            </a:rPr>
            <a:t>مهارت</a:t>
          </a:r>
          <a:r>
            <a:rPr lang="fa-IR" sz="4000" b="1" dirty="0">
              <a:solidFill>
                <a:srgbClr val="FFC000"/>
              </a:solidFill>
              <a:effectLst>
                <a:outerShdw blurRad="38100" dist="38100" dir="2700000" algn="tl">
                  <a:srgbClr val="000000">
                    <a:alpha val="43137"/>
                  </a:srgbClr>
                </a:outerShdw>
              </a:effectLst>
              <a:cs typeface="B Titr" pitchFamily="2" charset="-78"/>
            </a:rPr>
            <a:t> </a:t>
          </a:r>
          <a:r>
            <a:rPr lang="ar-AE" sz="4000" b="1" dirty="0">
              <a:solidFill>
                <a:srgbClr val="FFC000"/>
              </a:solidFill>
              <a:effectLst>
                <a:outerShdw blurRad="38100" dist="38100" dir="2700000" algn="tl">
                  <a:srgbClr val="000000">
                    <a:alpha val="43137"/>
                  </a:srgbClr>
                </a:outerShdw>
              </a:effectLst>
              <a:cs typeface="B Titr" pitchFamily="2" charset="-78"/>
            </a:rPr>
            <a:t>های نوشتاری </a:t>
          </a:r>
          <a:endParaRPr lang="en-US" sz="4000" b="1" dirty="0">
            <a:solidFill>
              <a:srgbClr val="FFC000"/>
            </a:solidFill>
            <a:effectLst>
              <a:outerShdw blurRad="38100" dist="38100" dir="2700000" algn="tl">
                <a:srgbClr val="000000">
                  <a:alpha val="43137"/>
                </a:srgbClr>
              </a:outerShdw>
            </a:effectLst>
            <a:cs typeface="B Titr" pitchFamily="2" charset="-78"/>
          </a:endParaRPr>
        </a:p>
      </dgm:t>
    </dgm:pt>
    <dgm:pt modelId="{2AC6A41E-2390-4637-99DB-396E3A88833A}" type="parTrans" cxnId="{8EBEE20C-4DBD-49AD-B0AF-4B3B724552A7}">
      <dgm:prSet/>
      <dgm:spPr/>
      <dgm:t>
        <a:bodyPr/>
        <a:lstStyle/>
        <a:p>
          <a:endParaRPr lang="en-US"/>
        </a:p>
      </dgm:t>
    </dgm:pt>
    <dgm:pt modelId="{54EA4EB9-7FF9-42BF-9194-92E475A0B746}" type="sibTrans" cxnId="{8EBEE20C-4DBD-49AD-B0AF-4B3B724552A7}">
      <dgm:prSet/>
      <dgm:spPr/>
      <dgm:t>
        <a:bodyPr/>
        <a:lstStyle/>
        <a:p>
          <a:endParaRPr lang="en-US"/>
        </a:p>
      </dgm:t>
    </dgm:pt>
    <dgm:pt modelId="{8A02EA4A-428B-4B44-8184-D4D50A539CC7}" type="pres">
      <dgm:prSet presAssocID="{16A515E7-10DD-47E5-9630-EBEE19BBDC01}" presName="composite" presStyleCnt="0">
        <dgm:presLayoutVars>
          <dgm:chMax val="1"/>
          <dgm:dir/>
          <dgm:resizeHandles val="exact"/>
        </dgm:presLayoutVars>
      </dgm:prSet>
      <dgm:spPr/>
      <dgm:t>
        <a:bodyPr/>
        <a:lstStyle/>
        <a:p>
          <a:pPr rtl="1"/>
          <a:endParaRPr lang="fa-IR"/>
        </a:p>
      </dgm:t>
    </dgm:pt>
    <dgm:pt modelId="{7AC77EC2-9EA1-427C-8E34-9183FB377F6C}" type="pres">
      <dgm:prSet presAssocID="{16A515E7-10DD-47E5-9630-EBEE19BBDC01}" presName="radial" presStyleCnt="0">
        <dgm:presLayoutVars>
          <dgm:animLvl val="ctr"/>
        </dgm:presLayoutVars>
      </dgm:prSet>
      <dgm:spPr/>
    </dgm:pt>
    <dgm:pt modelId="{0CFB3676-E81E-48E9-A55B-D5F494FAAEC5}" type="pres">
      <dgm:prSet presAssocID="{D18D3848-B096-4EF3-AB78-75F4DE154707}" presName="centerShape" presStyleLbl="vennNode1" presStyleIdx="0" presStyleCnt="3" custLinFactNeighborX="-60" custLinFactNeighborY="-32464"/>
      <dgm:spPr/>
      <dgm:t>
        <a:bodyPr/>
        <a:lstStyle/>
        <a:p>
          <a:pPr rtl="1"/>
          <a:endParaRPr lang="fa-IR"/>
        </a:p>
      </dgm:t>
    </dgm:pt>
    <dgm:pt modelId="{2104E285-B552-479B-BCCB-55B2A653229B}" type="pres">
      <dgm:prSet presAssocID="{422B62D3-9DE6-4137-8F9D-16EC35219D50}" presName="node" presStyleLbl="vennNode1" presStyleIdx="1" presStyleCnt="3" custScaleX="238028" custScaleY="214394" custRadScaleRad="135926" custRadScaleInc="69746">
        <dgm:presLayoutVars>
          <dgm:bulletEnabled val="1"/>
        </dgm:presLayoutVars>
      </dgm:prSet>
      <dgm:spPr/>
      <dgm:t>
        <a:bodyPr/>
        <a:lstStyle/>
        <a:p>
          <a:pPr rtl="1"/>
          <a:endParaRPr lang="fa-IR"/>
        </a:p>
      </dgm:t>
    </dgm:pt>
    <dgm:pt modelId="{7697A466-F498-45C4-9BA7-15BE7CF9FD36}" type="pres">
      <dgm:prSet presAssocID="{0E5B21A2-9A8A-4AA9-965A-60F4189A8978}" presName="node" presStyleLbl="vennNode1" presStyleIdx="2" presStyleCnt="3" custScaleX="238028" custScaleY="217288" custRadScaleRad="122639" custRadScaleInc="34597">
        <dgm:presLayoutVars>
          <dgm:bulletEnabled val="1"/>
        </dgm:presLayoutVars>
      </dgm:prSet>
      <dgm:spPr/>
      <dgm:t>
        <a:bodyPr/>
        <a:lstStyle/>
        <a:p>
          <a:pPr rtl="1"/>
          <a:endParaRPr lang="fa-IR"/>
        </a:p>
      </dgm:t>
    </dgm:pt>
  </dgm:ptLst>
  <dgm:cxnLst>
    <dgm:cxn modelId="{8EBEE20C-4DBD-49AD-B0AF-4B3B724552A7}" srcId="{D18D3848-B096-4EF3-AB78-75F4DE154707}" destId="{0E5B21A2-9A8A-4AA9-965A-60F4189A8978}" srcOrd="1" destOrd="0" parTransId="{2AC6A41E-2390-4637-99DB-396E3A88833A}" sibTransId="{54EA4EB9-7FF9-42BF-9194-92E475A0B746}"/>
    <dgm:cxn modelId="{12959D7B-62DE-4BE2-86EB-E1433D34AA7F}" type="presOf" srcId="{422B62D3-9DE6-4137-8F9D-16EC35219D50}" destId="{2104E285-B552-479B-BCCB-55B2A653229B}" srcOrd="0" destOrd="0" presId="urn:microsoft.com/office/officeart/2005/8/layout/radial3"/>
    <dgm:cxn modelId="{58CBA838-2E9B-4E48-AD6B-1379D29317D8}" srcId="{D18D3848-B096-4EF3-AB78-75F4DE154707}" destId="{422B62D3-9DE6-4137-8F9D-16EC35219D50}" srcOrd="0" destOrd="0" parTransId="{C0DBBE9F-8F3B-40E8-8158-47D2544764EF}" sibTransId="{543A74DA-D1E1-4E1D-BAF7-55516737D46C}"/>
    <dgm:cxn modelId="{116202FD-F4B4-4E99-A1D7-90DB5FDD83B1}" type="presOf" srcId="{0E5B21A2-9A8A-4AA9-965A-60F4189A8978}" destId="{7697A466-F498-45C4-9BA7-15BE7CF9FD36}" srcOrd="0" destOrd="0" presId="urn:microsoft.com/office/officeart/2005/8/layout/radial3"/>
    <dgm:cxn modelId="{244F275A-279F-4A5F-8E80-3186F7CFC6F0}" srcId="{16A515E7-10DD-47E5-9630-EBEE19BBDC01}" destId="{D18D3848-B096-4EF3-AB78-75F4DE154707}" srcOrd="0" destOrd="0" parTransId="{895324C3-FC84-4B2B-B756-25B1683AFE40}" sibTransId="{957719AA-B7B7-4443-8049-9366537F5D82}"/>
    <dgm:cxn modelId="{670C14F0-0533-41AE-98F7-614A9E903201}" type="presOf" srcId="{16A515E7-10DD-47E5-9630-EBEE19BBDC01}" destId="{8A02EA4A-428B-4B44-8184-D4D50A539CC7}" srcOrd="0" destOrd="0" presId="urn:microsoft.com/office/officeart/2005/8/layout/radial3"/>
    <dgm:cxn modelId="{A08619A4-CA36-446F-B08F-EEA56102F190}" type="presOf" srcId="{D18D3848-B096-4EF3-AB78-75F4DE154707}" destId="{0CFB3676-E81E-48E9-A55B-D5F494FAAEC5}" srcOrd="0" destOrd="0" presId="urn:microsoft.com/office/officeart/2005/8/layout/radial3"/>
    <dgm:cxn modelId="{AE3A116A-73A0-4DE2-8570-FD1695509C11}" type="presParOf" srcId="{8A02EA4A-428B-4B44-8184-D4D50A539CC7}" destId="{7AC77EC2-9EA1-427C-8E34-9183FB377F6C}" srcOrd="0" destOrd="0" presId="urn:microsoft.com/office/officeart/2005/8/layout/radial3"/>
    <dgm:cxn modelId="{F40639D4-2647-41F3-AD7A-B7B3F797C44F}" type="presParOf" srcId="{7AC77EC2-9EA1-427C-8E34-9183FB377F6C}" destId="{0CFB3676-E81E-48E9-A55B-D5F494FAAEC5}" srcOrd="0" destOrd="0" presId="urn:microsoft.com/office/officeart/2005/8/layout/radial3"/>
    <dgm:cxn modelId="{AF09568F-2FD1-4914-8A7F-4FB9E072CDF9}" type="presParOf" srcId="{7AC77EC2-9EA1-427C-8E34-9183FB377F6C}" destId="{2104E285-B552-479B-BCCB-55B2A653229B}" srcOrd="1" destOrd="0" presId="urn:microsoft.com/office/officeart/2005/8/layout/radial3"/>
    <dgm:cxn modelId="{52D52FB3-4585-4D53-9E9E-393EE4597301}" type="presParOf" srcId="{7AC77EC2-9EA1-427C-8E34-9183FB377F6C}" destId="{7697A466-F498-45C4-9BA7-15BE7CF9FD36}" srcOrd="2"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E4A4E-C63B-49C1-ADA2-C6265AD9B01E}"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en-US"/>
        </a:p>
      </dgm:t>
    </dgm:pt>
    <dgm:pt modelId="{F5D32724-C61C-4581-9070-41343F89F65B}">
      <dgm:prSet phldrT="[Text]"/>
      <dgm:spPr/>
      <dgm:t>
        <a:bodyPr/>
        <a:lstStyle/>
        <a:p>
          <a:r>
            <a:rPr lang="ar-AE" b="1" dirty="0">
              <a:cs typeface="B Titr" pitchFamily="2" charset="-78"/>
            </a:rPr>
            <a:t>فصل ها </a:t>
          </a:r>
          <a:endParaRPr lang="en-US" b="1" dirty="0">
            <a:cs typeface="B Titr" pitchFamily="2" charset="-78"/>
          </a:endParaRPr>
        </a:p>
      </dgm:t>
    </dgm:pt>
    <dgm:pt modelId="{610926DD-3936-4BE1-9E3D-63BCE84261F2}" type="sibTrans" cxnId="{1A788C97-4485-43B7-86FA-49555B741E8F}">
      <dgm:prSet/>
      <dgm:spPr/>
      <dgm:t>
        <a:bodyPr/>
        <a:lstStyle/>
        <a:p>
          <a:endParaRPr lang="en-US"/>
        </a:p>
      </dgm:t>
    </dgm:pt>
    <dgm:pt modelId="{D7C4AB6C-433A-411D-B07A-5632AB2E33B2}" type="parTrans" cxnId="{1A788C97-4485-43B7-86FA-49555B741E8F}">
      <dgm:prSet/>
      <dgm:spPr/>
      <dgm:t>
        <a:bodyPr/>
        <a:lstStyle/>
        <a:p>
          <a:endParaRPr lang="en-US"/>
        </a:p>
      </dgm:t>
    </dgm:pt>
    <dgm:pt modelId="{A74AB57F-2B0D-4FA4-9D68-745C60A53108}" type="pres">
      <dgm:prSet presAssocID="{A91E4A4E-C63B-49C1-ADA2-C6265AD9B01E}" presName="Name0" presStyleCnt="0">
        <dgm:presLayoutVars>
          <dgm:chMax val="1"/>
          <dgm:dir/>
          <dgm:animLvl val="ctr"/>
          <dgm:resizeHandles val="exact"/>
        </dgm:presLayoutVars>
      </dgm:prSet>
      <dgm:spPr/>
      <dgm:t>
        <a:bodyPr/>
        <a:lstStyle/>
        <a:p>
          <a:pPr rtl="1"/>
          <a:endParaRPr lang="fa-IR"/>
        </a:p>
      </dgm:t>
    </dgm:pt>
    <dgm:pt modelId="{24446AE9-9541-4662-975A-56108F9EB294}" type="pres">
      <dgm:prSet presAssocID="{F5D32724-C61C-4581-9070-41343F89F65B}" presName="centerShape" presStyleLbl="node0" presStyleIdx="0" presStyleCnt="1" custScaleX="137663" custLinFactNeighborX="-29215" custLinFactNeighborY="-8292"/>
      <dgm:spPr/>
      <dgm:t>
        <a:bodyPr/>
        <a:lstStyle/>
        <a:p>
          <a:pPr rtl="1"/>
          <a:endParaRPr lang="fa-IR"/>
        </a:p>
      </dgm:t>
    </dgm:pt>
  </dgm:ptLst>
  <dgm:cxnLst>
    <dgm:cxn modelId="{5CA64DC2-47E6-440A-A12A-8E2E61B820F2}" type="presOf" srcId="{A91E4A4E-C63B-49C1-ADA2-C6265AD9B01E}" destId="{A74AB57F-2B0D-4FA4-9D68-745C60A53108}" srcOrd="0" destOrd="0" presId="urn:microsoft.com/office/officeart/2005/8/layout/radial6"/>
    <dgm:cxn modelId="{1A788C97-4485-43B7-86FA-49555B741E8F}" srcId="{A91E4A4E-C63B-49C1-ADA2-C6265AD9B01E}" destId="{F5D32724-C61C-4581-9070-41343F89F65B}" srcOrd="0" destOrd="0" parTransId="{D7C4AB6C-433A-411D-B07A-5632AB2E33B2}" sibTransId="{610926DD-3936-4BE1-9E3D-63BCE84261F2}"/>
    <dgm:cxn modelId="{3D56A626-1022-475B-823A-8EC345488762}" type="presOf" srcId="{F5D32724-C61C-4581-9070-41343F89F65B}" destId="{24446AE9-9541-4662-975A-56108F9EB294}" srcOrd="0" destOrd="0" presId="urn:microsoft.com/office/officeart/2005/8/layout/radial6"/>
    <dgm:cxn modelId="{BDDC0EFE-E56B-4DA7-B345-4DA54284F6E9}" type="presParOf" srcId="{A74AB57F-2B0D-4FA4-9D68-745C60A53108}" destId="{24446AE9-9541-4662-975A-56108F9EB294}" srcOrd="0"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1E4A4E-C63B-49C1-ADA2-C6265AD9B01E}" type="doc">
      <dgm:prSet loTypeId="urn:microsoft.com/office/officeart/2005/8/layout/radial6" loCatId="relationship" qsTypeId="urn:microsoft.com/office/officeart/2005/8/quickstyle/3d7" qsCatId="3D" csTypeId="urn:microsoft.com/office/officeart/2005/8/colors/accent1_2" csCatId="accent1" phldr="1"/>
      <dgm:spPr/>
      <dgm:t>
        <a:bodyPr/>
        <a:lstStyle/>
        <a:p>
          <a:endParaRPr lang="en-US"/>
        </a:p>
      </dgm:t>
    </dgm:pt>
    <dgm:pt modelId="{F5D32724-C61C-4581-9070-41343F89F65B}">
      <dgm:prSet phldrT="[Text]"/>
      <dgm:spPr/>
      <dgm:t>
        <a:bodyPr/>
        <a:lstStyle/>
        <a:p>
          <a:r>
            <a:rPr lang="ar-AE" b="1" dirty="0">
              <a:cs typeface="B Titr" pitchFamily="2" charset="-78"/>
            </a:rPr>
            <a:t>درس ها</a:t>
          </a:r>
          <a:endParaRPr lang="en-US" b="1" dirty="0">
            <a:cs typeface="B Titr" pitchFamily="2" charset="-78"/>
          </a:endParaRPr>
        </a:p>
      </dgm:t>
    </dgm:pt>
    <dgm:pt modelId="{610926DD-3936-4BE1-9E3D-63BCE84261F2}" type="sibTrans" cxnId="{1A788C97-4485-43B7-86FA-49555B741E8F}">
      <dgm:prSet/>
      <dgm:spPr/>
      <dgm:t>
        <a:bodyPr/>
        <a:lstStyle/>
        <a:p>
          <a:endParaRPr lang="en-US"/>
        </a:p>
      </dgm:t>
    </dgm:pt>
    <dgm:pt modelId="{D7C4AB6C-433A-411D-B07A-5632AB2E33B2}" type="parTrans" cxnId="{1A788C97-4485-43B7-86FA-49555B741E8F}">
      <dgm:prSet/>
      <dgm:spPr/>
      <dgm:t>
        <a:bodyPr/>
        <a:lstStyle/>
        <a:p>
          <a:endParaRPr lang="en-US"/>
        </a:p>
      </dgm:t>
    </dgm:pt>
    <dgm:pt modelId="{A74AB57F-2B0D-4FA4-9D68-745C60A53108}" type="pres">
      <dgm:prSet presAssocID="{A91E4A4E-C63B-49C1-ADA2-C6265AD9B01E}" presName="Name0" presStyleCnt="0">
        <dgm:presLayoutVars>
          <dgm:chMax val="1"/>
          <dgm:dir/>
          <dgm:animLvl val="ctr"/>
          <dgm:resizeHandles val="exact"/>
        </dgm:presLayoutVars>
      </dgm:prSet>
      <dgm:spPr/>
      <dgm:t>
        <a:bodyPr/>
        <a:lstStyle/>
        <a:p>
          <a:pPr rtl="1"/>
          <a:endParaRPr lang="fa-IR"/>
        </a:p>
      </dgm:t>
    </dgm:pt>
    <dgm:pt modelId="{24446AE9-9541-4662-975A-56108F9EB294}" type="pres">
      <dgm:prSet presAssocID="{F5D32724-C61C-4581-9070-41343F89F65B}" presName="centerShape" presStyleLbl="node0" presStyleIdx="0" presStyleCnt="1" custScaleX="346210" custScaleY="174078" custLinFactNeighborX="-6818" custLinFactNeighborY="-12"/>
      <dgm:spPr/>
      <dgm:t>
        <a:bodyPr/>
        <a:lstStyle/>
        <a:p>
          <a:pPr rtl="1"/>
          <a:endParaRPr lang="fa-IR"/>
        </a:p>
      </dgm:t>
    </dgm:pt>
  </dgm:ptLst>
  <dgm:cxnLst>
    <dgm:cxn modelId="{F508BADC-34B0-491D-8073-57BD42ADCB8C}" type="presOf" srcId="{A91E4A4E-C63B-49C1-ADA2-C6265AD9B01E}" destId="{A74AB57F-2B0D-4FA4-9D68-745C60A53108}" srcOrd="0" destOrd="0" presId="urn:microsoft.com/office/officeart/2005/8/layout/radial6"/>
    <dgm:cxn modelId="{2251BE5A-70C8-423D-A741-D7118B1E5FDA}" type="presOf" srcId="{F5D32724-C61C-4581-9070-41343F89F65B}" destId="{24446AE9-9541-4662-975A-56108F9EB294}" srcOrd="0" destOrd="0" presId="urn:microsoft.com/office/officeart/2005/8/layout/radial6"/>
    <dgm:cxn modelId="{1A788C97-4485-43B7-86FA-49555B741E8F}" srcId="{A91E4A4E-C63B-49C1-ADA2-C6265AD9B01E}" destId="{F5D32724-C61C-4581-9070-41343F89F65B}" srcOrd="0" destOrd="0" parTransId="{D7C4AB6C-433A-411D-B07A-5632AB2E33B2}" sibTransId="{610926DD-3936-4BE1-9E3D-63BCE84261F2}"/>
    <dgm:cxn modelId="{9807F486-29FD-4C86-8D91-11554590CE55}" type="presParOf" srcId="{A74AB57F-2B0D-4FA4-9D68-745C60A53108}" destId="{24446AE9-9541-4662-975A-56108F9EB294}" srcOrd="0"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3CEE4B-EE6B-4128-9CA9-B31A246C56B8}"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7F4C4EA9-8688-4799-BA79-2A636C294FE7}">
      <dgm:prSet phldrT="[Text]" custT="1"/>
      <dgm:spPr/>
      <dgm:t>
        <a:bodyPr/>
        <a:lstStyle/>
        <a:p>
          <a:r>
            <a:rPr lang="ar-AE" sz="1800" b="1" dirty="0">
              <a:solidFill>
                <a:srgbClr val="FFFF00"/>
              </a:solidFill>
              <a:effectLst>
                <a:outerShdw blurRad="38100" dist="38100" dir="2700000" algn="tl">
                  <a:srgbClr val="000000">
                    <a:alpha val="43137"/>
                  </a:srgbClr>
                </a:outerShdw>
              </a:effectLst>
              <a:cs typeface="B Titr" pitchFamily="2" charset="-78"/>
            </a:rPr>
            <a:t>تجربه های یادگیری در مهارت</a:t>
          </a:r>
          <a:r>
            <a:rPr lang="fa-IR" sz="1800" b="1" dirty="0">
              <a:solidFill>
                <a:srgbClr val="FFFF00"/>
              </a:solidFill>
              <a:effectLst>
                <a:outerShdw blurRad="38100" dist="38100" dir="2700000" algn="tl">
                  <a:srgbClr val="000000">
                    <a:alpha val="43137"/>
                  </a:srgbClr>
                </a:outerShdw>
              </a:effectLst>
              <a:cs typeface="B Titr" pitchFamily="2" charset="-78"/>
            </a:rPr>
            <a:t> </a:t>
          </a:r>
          <a:r>
            <a:rPr lang="ar-AE" sz="1800" b="1" dirty="0">
              <a:solidFill>
                <a:srgbClr val="FFFF00"/>
              </a:solidFill>
              <a:effectLst>
                <a:outerShdw blurRad="38100" dist="38100" dir="2700000" algn="tl">
                  <a:srgbClr val="000000">
                    <a:alpha val="43137"/>
                  </a:srgbClr>
                </a:outerShdw>
              </a:effectLst>
              <a:cs typeface="B Titr" pitchFamily="2" charset="-78"/>
            </a:rPr>
            <a:t>های خوانداری </a:t>
          </a:r>
          <a:endParaRPr lang="en-US" sz="1800" b="1" dirty="0">
            <a:solidFill>
              <a:srgbClr val="FFFF00"/>
            </a:solidFill>
            <a:effectLst>
              <a:outerShdw blurRad="38100" dist="38100" dir="2700000" algn="tl">
                <a:srgbClr val="000000">
                  <a:alpha val="43137"/>
                </a:srgbClr>
              </a:outerShdw>
            </a:effectLst>
            <a:cs typeface="B Titr" pitchFamily="2" charset="-78"/>
          </a:endParaRPr>
        </a:p>
      </dgm:t>
    </dgm:pt>
    <dgm:pt modelId="{FD53EEEA-92CF-4670-8AD7-589EB3AFB278}" type="parTrans" cxnId="{05572A5E-5992-4E5D-9CE0-F542EA265E6E}">
      <dgm:prSet/>
      <dgm:spPr/>
      <dgm:t>
        <a:bodyPr/>
        <a:lstStyle/>
        <a:p>
          <a:endParaRPr lang="en-US"/>
        </a:p>
      </dgm:t>
    </dgm:pt>
    <dgm:pt modelId="{C829D245-EF6A-4E9B-A4F8-06383B663115}" type="sibTrans" cxnId="{05572A5E-5992-4E5D-9CE0-F542EA265E6E}">
      <dgm:prSet/>
      <dgm:spPr/>
      <dgm:t>
        <a:bodyPr/>
        <a:lstStyle/>
        <a:p>
          <a:endParaRPr lang="en-US"/>
        </a:p>
      </dgm:t>
    </dgm:pt>
    <dgm:pt modelId="{82E85D1B-0286-4E11-930C-0C481B22883B}">
      <dgm:prSet phldrT="[Text]"/>
      <dgm:spPr/>
      <dgm:t>
        <a:bodyPr/>
        <a:lstStyle/>
        <a:p>
          <a:r>
            <a:rPr lang="fa-IR" b="1" dirty="0">
              <a:cs typeface="B Zar" pitchFamily="2" charset="-78"/>
            </a:rPr>
            <a:t>نگاه وکن و بگو</a:t>
          </a:r>
          <a:endParaRPr lang="en-US" b="1" dirty="0">
            <a:cs typeface="B Zar" pitchFamily="2" charset="-78"/>
          </a:endParaRPr>
        </a:p>
      </dgm:t>
    </dgm:pt>
    <dgm:pt modelId="{1FB7DED9-0F65-4629-8A63-D0838AA3189B}" type="parTrans" cxnId="{D6F7C354-0FC2-44A9-B848-31CE65D67029}">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580ACBAE-84B8-40A1-A820-D5AB7A3A3A6C}" type="sibTrans" cxnId="{D6F7C354-0FC2-44A9-B848-31CE65D67029}">
      <dgm:prSet/>
      <dgm:spPr/>
      <dgm:t>
        <a:bodyPr/>
        <a:lstStyle/>
        <a:p>
          <a:endParaRPr lang="en-US"/>
        </a:p>
      </dgm:t>
    </dgm:pt>
    <dgm:pt modelId="{B57F055B-DCB1-476B-A580-3692A55803B8}">
      <dgm:prSet phldrT="[Text]"/>
      <dgm:spPr/>
      <dgm:t>
        <a:bodyPr/>
        <a:lstStyle/>
        <a:p>
          <a:r>
            <a:rPr lang="ar-AE" b="1" dirty="0">
              <a:cs typeface="B Zar" pitchFamily="2" charset="-78"/>
            </a:rPr>
            <a:t>بخوان و حفظ کن </a:t>
          </a:r>
          <a:endParaRPr lang="en-US" b="1" dirty="0">
            <a:cs typeface="B Zar" pitchFamily="2" charset="-78"/>
          </a:endParaRPr>
        </a:p>
      </dgm:t>
    </dgm:pt>
    <dgm:pt modelId="{B561FBFC-CDE0-4F90-905A-9197FD942660}" type="parTrans" cxnId="{D46D25B7-61F0-49F1-A541-0216C01767FE}">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0E6F4BEA-C8DF-4F89-B5E7-0D064031A178}" type="sibTrans" cxnId="{D46D25B7-61F0-49F1-A541-0216C01767FE}">
      <dgm:prSet/>
      <dgm:spPr/>
      <dgm:t>
        <a:bodyPr/>
        <a:lstStyle/>
        <a:p>
          <a:endParaRPr lang="en-US"/>
        </a:p>
      </dgm:t>
    </dgm:pt>
    <dgm:pt modelId="{C18A42B7-5765-4007-9533-014D118A2D35}">
      <dgm:prSet phldrT="[Text]"/>
      <dgm:spPr/>
      <dgm:t>
        <a:bodyPr/>
        <a:lstStyle/>
        <a:p>
          <a:r>
            <a:rPr lang="fa-IR" b="1" dirty="0">
              <a:cs typeface="B Zar" pitchFamily="2" charset="-78"/>
            </a:rPr>
            <a:t>واژه سازی – حالا تو بگو</a:t>
          </a:r>
          <a:r>
            <a:rPr lang="ar-AE" b="1" dirty="0">
              <a:cs typeface="B Zar" pitchFamily="2" charset="-78"/>
            </a:rPr>
            <a:t> </a:t>
          </a:r>
          <a:endParaRPr lang="en-US" b="1" dirty="0">
            <a:cs typeface="B Zar" pitchFamily="2" charset="-78"/>
          </a:endParaRPr>
        </a:p>
      </dgm:t>
    </dgm:pt>
    <dgm:pt modelId="{62214441-71E0-496D-9188-FB7E8A9BC39A}" type="parTrans" cxnId="{4BBC77A4-A5C6-4F68-8756-7B3FBC05D889}">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C40D20B4-CA23-4EDD-A789-874D46A8484C}" type="sibTrans" cxnId="{4BBC77A4-A5C6-4F68-8756-7B3FBC05D889}">
      <dgm:prSet/>
      <dgm:spPr/>
      <dgm:t>
        <a:bodyPr/>
        <a:lstStyle/>
        <a:p>
          <a:endParaRPr lang="en-US"/>
        </a:p>
      </dgm:t>
    </dgm:pt>
    <dgm:pt modelId="{B20649FB-F72A-40C6-A7AF-17D54CCE084C}">
      <dgm:prSet phldrT="[Text]"/>
      <dgm:spPr/>
      <dgm:t>
        <a:bodyPr/>
        <a:lstStyle/>
        <a:p>
          <a:r>
            <a:rPr lang="fa-IR" b="1" dirty="0">
              <a:cs typeface="B Zar" pitchFamily="2" charset="-78"/>
            </a:rPr>
            <a:t>بیاموز و بگو</a:t>
          </a:r>
          <a:r>
            <a:rPr lang="ar-AE" b="1" dirty="0">
              <a:cs typeface="B Zar" pitchFamily="2" charset="-78"/>
            </a:rPr>
            <a:t> </a:t>
          </a:r>
          <a:endParaRPr lang="en-US" b="1" dirty="0">
            <a:cs typeface="B Zar" pitchFamily="2" charset="-78"/>
          </a:endParaRPr>
        </a:p>
      </dgm:t>
    </dgm:pt>
    <dgm:pt modelId="{F8AB705E-0DEB-4C96-983A-7A7BE3DB5012}" type="parTrans" cxnId="{A01FBD4D-9D60-4A02-9A5C-1B80D4017803}">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358EE0C7-5A28-47B2-936D-E621FAB37732}" type="sibTrans" cxnId="{A01FBD4D-9D60-4A02-9A5C-1B80D4017803}">
      <dgm:prSet/>
      <dgm:spPr/>
      <dgm:t>
        <a:bodyPr/>
        <a:lstStyle/>
        <a:p>
          <a:endParaRPr lang="en-US"/>
        </a:p>
      </dgm:t>
    </dgm:pt>
    <dgm:pt modelId="{06D76A33-91C6-4D65-9C34-0D584416BD5E}">
      <dgm:prSet phldrT="[Text]"/>
      <dgm:spPr/>
      <dgm:t>
        <a:bodyPr/>
        <a:lstStyle/>
        <a:p>
          <a:r>
            <a:rPr lang="ar-AE" b="1" dirty="0">
              <a:cs typeface="B Zar" pitchFamily="2" charset="-78"/>
            </a:rPr>
            <a:t>بخوان و </a:t>
          </a:r>
          <a:r>
            <a:rPr lang="ar-AE" b="1" dirty="0" smtClean="0">
              <a:cs typeface="B Zar" pitchFamily="2" charset="-78"/>
            </a:rPr>
            <a:t>بیندیش</a:t>
          </a:r>
          <a:endParaRPr lang="fa-IR" b="1" dirty="0" smtClean="0">
            <a:cs typeface="B Zar" pitchFamily="2" charset="-78"/>
          </a:endParaRPr>
        </a:p>
        <a:p>
          <a:r>
            <a:rPr lang="ar-AE" b="1" dirty="0" smtClean="0">
              <a:cs typeface="B Zar" pitchFamily="2" charset="-78"/>
            </a:rPr>
            <a:t>(فهمش </a:t>
          </a:r>
          <a:r>
            <a:rPr lang="ar-AE" b="1" dirty="0">
              <a:cs typeface="B Zar" pitchFamily="2" charset="-78"/>
            </a:rPr>
            <a:t>و سنجش )</a:t>
          </a:r>
          <a:endParaRPr lang="en-US" b="1" dirty="0">
            <a:cs typeface="B Zar" pitchFamily="2" charset="-78"/>
          </a:endParaRPr>
        </a:p>
      </dgm:t>
    </dgm:pt>
    <dgm:pt modelId="{E4C4B7E4-40BC-4CC4-9477-5437D82E65E3}" type="parTrans" cxnId="{392B6EEF-5FAD-42CF-B45F-8407BBE90744}">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5FD7F7A7-FD8C-4E96-867C-50E7C395AA63}" type="sibTrans" cxnId="{392B6EEF-5FAD-42CF-B45F-8407BBE90744}">
      <dgm:prSet/>
      <dgm:spPr/>
      <dgm:t>
        <a:bodyPr/>
        <a:lstStyle/>
        <a:p>
          <a:endParaRPr lang="en-US"/>
        </a:p>
      </dgm:t>
    </dgm:pt>
    <dgm:pt modelId="{D899129A-79F4-4403-99CB-2E808AC6FD61}">
      <dgm:prSet phldrT="[Text]"/>
      <dgm:spPr/>
      <dgm:t>
        <a:bodyPr/>
        <a:lstStyle/>
        <a:p>
          <a:r>
            <a:rPr lang="fa-IR" b="1" dirty="0">
              <a:cs typeface="B Zar" pitchFamily="2" charset="-78"/>
            </a:rPr>
            <a:t>درست و نادرست</a:t>
          </a:r>
          <a:endParaRPr lang="en-US" b="1" dirty="0">
            <a:cs typeface="B Zar" pitchFamily="2" charset="-78"/>
          </a:endParaRPr>
        </a:p>
      </dgm:t>
    </dgm:pt>
    <dgm:pt modelId="{840D71E7-074A-4C76-8C27-35D9864E2D56}" type="sibTrans" cxnId="{E33EA611-1FB4-43CE-B8FC-304DF2A1A745}">
      <dgm:prSet/>
      <dgm:spPr/>
      <dgm:t>
        <a:bodyPr/>
        <a:lstStyle/>
        <a:p>
          <a:endParaRPr lang="en-US"/>
        </a:p>
      </dgm:t>
    </dgm:pt>
    <dgm:pt modelId="{6F50B5FA-53F9-4923-B5B8-EB51C1053806}" type="parTrans" cxnId="{E33EA611-1FB4-43CE-B8FC-304DF2A1A745}">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9C79E52B-8971-4F29-9365-E84AD163601E}">
      <dgm:prSet phldrT="[Text]"/>
      <dgm:spPr/>
      <dgm:t>
        <a:bodyPr/>
        <a:lstStyle/>
        <a:p>
          <a:pPr rtl="1"/>
          <a:r>
            <a:rPr lang="fa-IR" b="1" dirty="0">
              <a:cs typeface="B Zar" pitchFamily="2" charset="-78"/>
            </a:rPr>
            <a:t>بازی</a:t>
          </a:r>
          <a:r>
            <a:rPr lang="fa-IR" b="1" dirty="0" smtClean="0">
              <a:cs typeface="B Zar" pitchFamily="2" charset="-78"/>
            </a:rPr>
            <a:t>، بازی/ </a:t>
          </a:r>
          <a:r>
            <a:rPr lang="fa-IR" b="1" dirty="0">
              <a:cs typeface="B Zar" pitchFamily="2" charset="-78"/>
            </a:rPr>
            <a:t>نمایش</a:t>
          </a:r>
          <a:r>
            <a:rPr lang="ar-AE" b="1" dirty="0">
              <a:cs typeface="B Zar" pitchFamily="2" charset="-78"/>
            </a:rPr>
            <a:t> </a:t>
          </a:r>
          <a:endParaRPr lang="en-US" b="1" dirty="0">
            <a:cs typeface="B Zar" pitchFamily="2" charset="-78"/>
          </a:endParaRPr>
        </a:p>
      </dgm:t>
    </dgm:pt>
    <dgm:pt modelId="{001FA81B-7A39-4CC1-A058-8113BECE55CC}" type="parTrans" cxnId="{194C67EE-31F6-4DA4-B0FA-864C7E938A00}">
      <dgm:prSet/>
      <dgm:spPr/>
      <dgm:t>
        <a:bodyPr/>
        <a:lstStyle/>
        <a:p>
          <a:endParaRPr lang="en-US"/>
        </a:p>
      </dgm:t>
    </dgm:pt>
    <dgm:pt modelId="{E4F61BB0-FD6E-4FDB-8A75-29C725A09E54}" type="sibTrans" cxnId="{194C67EE-31F6-4DA4-B0FA-864C7E938A00}">
      <dgm:prSet/>
      <dgm:spPr/>
      <dgm:t>
        <a:bodyPr/>
        <a:lstStyle/>
        <a:p>
          <a:endParaRPr lang="en-US"/>
        </a:p>
      </dgm:t>
    </dgm:pt>
    <dgm:pt modelId="{7D365641-29E3-498F-B37B-764FD4C56D3D}" type="pres">
      <dgm:prSet presAssocID="{8A3CEE4B-EE6B-4128-9CA9-B31A246C56B8}" presName="diagram" presStyleCnt="0">
        <dgm:presLayoutVars>
          <dgm:chPref val="1"/>
          <dgm:dir/>
          <dgm:animOne val="branch"/>
          <dgm:animLvl val="lvl"/>
          <dgm:resizeHandles val="exact"/>
        </dgm:presLayoutVars>
      </dgm:prSet>
      <dgm:spPr/>
      <dgm:t>
        <a:bodyPr/>
        <a:lstStyle/>
        <a:p>
          <a:pPr rtl="1"/>
          <a:endParaRPr lang="fa-IR"/>
        </a:p>
      </dgm:t>
    </dgm:pt>
    <dgm:pt modelId="{53590697-EDC9-4FD5-8356-6BBEA3D2CD82}" type="pres">
      <dgm:prSet presAssocID="{7F4C4EA9-8688-4799-BA79-2A636C294FE7}" presName="root1" presStyleCnt="0"/>
      <dgm:spPr/>
    </dgm:pt>
    <dgm:pt modelId="{523F4D0B-B738-444A-89CE-88D76811C1FA}" type="pres">
      <dgm:prSet presAssocID="{7F4C4EA9-8688-4799-BA79-2A636C294FE7}" presName="LevelOneTextNode" presStyleLbl="node0" presStyleIdx="0" presStyleCnt="1" custScaleX="242178" custScaleY="201386" custLinFactNeighborX="-48510" custLinFactNeighborY="-36752">
        <dgm:presLayoutVars>
          <dgm:chPref val="3"/>
        </dgm:presLayoutVars>
      </dgm:prSet>
      <dgm:spPr/>
      <dgm:t>
        <a:bodyPr/>
        <a:lstStyle/>
        <a:p>
          <a:pPr rtl="1"/>
          <a:endParaRPr lang="fa-IR"/>
        </a:p>
      </dgm:t>
    </dgm:pt>
    <dgm:pt modelId="{130A8D5B-FEB5-4799-A9AB-F16007D05B23}" type="pres">
      <dgm:prSet presAssocID="{7F4C4EA9-8688-4799-BA79-2A636C294FE7}" presName="level2hierChild" presStyleCnt="0"/>
      <dgm:spPr/>
    </dgm:pt>
    <dgm:pt modelId="{7834318B-346A-45B9-AE28-F425E101AAEB}" type="pres">
      <dgm:prSet presAssocID="{1FB7DED9-0F65-4629-8A63-D0838AA3189B}" presName="conn2-1" presStyleLbl="parChTrans1D2" presStyleIdx="0" presStyleCnt="7"/>
      <dgm:spPr/>
      <dgm:t>
        <a:bodyPr/>
        <a:lstStyle/>
        <a:p>
          <a:pPr rtl="1"/>
          <a:endParaRPr lang="fa-IR"/>
        </a:p>
      </dgm:t>
    </dgm:pt>
    <dgm:pt modelId="{ACC4920E-96A9-4BA6-A8FA-DC86D051E262}" type="pres">
      <dgm:prSet presAssocID="{1FB7DED9-0F65-4629-8A63-D0838AA3189B}" presName="connTx" presStyleLbl="parChTrans1D2" presStyleIdx="0" presStyleCnt="7"/>
      <dgm:spPr/>
      <dgm:t>
        <a:bodyPr/>
        <a:lstStyle/>
        <a:p>
          <a:pPr rtl="1"/>
          <a:endParaRPr lang="fa-IR"/>
        </a:p>
      </dgm:t>
    </dgm:pt>
    <dgm:pt modelId="{B9AF7D62-4A2C-4FF3-BC89-1D662B913EEB}" type="pres">
      <dgm:prSet presAssocID="{82E85D1B-0286-4E11-930C-0C481B22883B}" presName="root2" presStyleCnt="0"/>
      <dgm:spPr/>
    </dgm:pt>
    <dgm:pt modelId="{DBC740CF-229C-4A9B-A57E-ECD161CC99C2}" type="pres">
      <dgm:prSet presAssocID="{82E85D1B-0286-4E11-930C-0C481B22883B}" presName="LevelTwoTextNode" presStyleLbl="node2" presStyleIdx="0" presStyleCnt="7" custScaleX="183519">
        <dgm:presLayoutVars>
          <dgm:chPref val="3"/>
        </dgm:presLayoutVars>
      </dgm:prSet>
      <dgm:spPr/>
      <dgm:t>
        <a:bodyPr/>
        <a:lstStyle/>
        <a:p>
          <a:pPr rtl="1"/>
          <a:endParaRPr lang="fa-IR"/>
        </a:p>
      </dgm:t>
    </dgm:pt>
    <dgm:pt modelId="{32DB6625-42CB-46EB-94CF-AD1164A7A2F5}" type="pres">
      <dgm:prSet presAssocID="{82E85D1B-0286-4E11-930C-0C481B22883B}" presName="level3hierChild" presStyleCnt="0"/>
      <dgm:spPr/>
    </dgm:pt>
    <dgm:pt modelId="{25BDF4DE-B695-4CE4-AAC1-09278D7A917F}" type="pres">
      <dgm:prSet presAssocID="{6F50B5FA-53F9-4923-B5B8-EB51C1053806}" presName="conn2-1" presStyleLbl="parChTrans1D2" presStyleIdx="1" presStyleCnt="7"/>
      <dgm:spPr/>
      <dgm:t>
        <a:bodyPr/>
        <a:lstStyle/>
        <a:p>
          <a:pPr rtl="1"/>
          <a:endParaRPr lang="fa-IR"/>
        </a:p>
      </dgm:t>
    </dgm:pt>
    <dgm:pt modelId="{7F6B16E9-5907-4CED-B37C-C501DD37BBA4}" type="pres">
      <dgm:prSet presAssocID="{6F50B5FA-53F9-4923-B5B8-EB51C1053806}" presName="connTx" presStyleLbl="parChTrans1D2" presStyleIdx="1" presStyleCnt="7"/>
      <dgm:spPr/>
      <dgm:t>
        <a:bodyPr/>
        <a:lstStyle/>
        <a:p>
          <a:pPr rtl="1"/>
          <a:endParaRPr lang="fa-IR"/>
        </a:p>
      </dgm:t>
    </dgm:pt>
    <dgm:pt modelId="{EDB02C51-163E-4717-9390-3C5DB392F1E2}" type="pres">
      <dgm:prSet presAssocID="{D899129A-79F4-4403-99CB-2E808AC6FD61}" presName="root2" presStyleCnt="0"/>
      <dgm:spPr/>
    </dgm:pt>
    <dgm:pt modelId="{F450FAD2-16E6-44E2-9D5C-37FE53800E89}" type="pres">
      <dgm:prSet presAssocID="{D899129A-79F4-4403-99CB-2E808AC6FD61}" presName="LevelTwoTextNode" presStyleLbl="node2" presStyleIdx="1" presStyleCnt="7" custScaleX="183519">
        <dgm:presLayoutVars>
          <dgm:chPref val="3"/>
        </dgm:presLayoutVars>
      </dgm:prSet>
      <dgm:spPr/>
      <dgm:t>
        <a:bodyPr/>
        <a:lstStyle/>
        <a:p>
          <a:pPr rtl="1"/>
          <a:endParaRPr lang="fa-IR"/>
        </a:p>
      </dgm:t>
    </dgm:pt>
    <dgm:pt modelId="{8C6D7FED-88E6-45B2-8FA8-C68F6D9CEB40}" type="pres">
      <dgm:prSet presAssocID="{D899129A-79F4-4403-99CB-2E808AC6FD61}" presName="level3hierChild" presStyleCnt="0"/>
      <dgm:spPr/>
    </dgm:pt>
    <dgm:pt modelId="{A7A15A41-6336-4791-9346-B5FD21B84172}" type="pres">
      <dgm:prSet presAssocID="{62214441-71E0-496D-9188-FB7E8A9BC39A}" presName="conn2-1" presStyleLbl="parChTrans1D2" presStyleIdx="2" presStyleCnt="7"/>
      <dgm:spPr/>
      <dgm:t>
        <a:bodyPr/>
        <a:lstStyle/>
        <a:p>
          <a:pPr rtl="1"/>
          <a:endParaRPr lang="fa-IR"/>
        </a:p>
      </dgm:t>
    </dgm:pt>
    <dgm:pt modelId="{1FE879BA-F38F-4746-8A7F-7ED38F738794}" type="pres">
      <dgm:prSet presAssocID="{62214441-71E0-496D-9188-FB7E8A9BC39A}" presName="connTx" presStyleLbl="parChTrans1D2" presStyleIdx="2" presStyleCnt="7"/>
      <dgm:spPr/>
      <dgm:t>
        <a:bodyPr/>
        <a:lstStyle/>
        <a:p>
          <a:pPr rtl="1"/>
          <a:endParaRPr lang="fa-IR"/>
        </a:p>
      </dgm:t>
    </dgm:pt>
    <dgm:pt modelId="{A0F9EDCB-2A21-4B9F-9ED3-916166B8EE14}" type="pres">
      <dgm:prSet presAssocID="{C18A42B7-5765-4007-9533-014D118A2D35}" presName="root2" presStyleCnt="0"/>
      <dgm:spPr/>
    </dgm:pt>
    <dgm:pt modelId="{2D4DBC64-516D-4D8B-951F-90D1FE45FBAB}" type="pres">
      <dgm:prSet presAssocID="{C18A42B7-5765-4007-9533-014D118A2D35}" presName="LevelTwoTextNode" presStyleLbl="node2" presStyleIdx="2" presStyleCnt="7" custScaleX="183519">
        <dgm:presLayoutVars>
          <dgm:chPref val="3"/>
        </dgm:presLayoutVars>
      </dgm:prSet>
      <dgm:spPr/>
      <dgm:t>
        <a:bodyPr/>
        <a:lstStyle/>
        <a:p>
          <a:pPr rtl="1"/>
          <a:endParaRPr lang="fa-IR"/>
        </a:p>
      </dgm:t>
    </dgm:pt>
    <dgm:pt modelId="{3A993990-72DD-4CA6-A0E1-0CE4DA971848}" type="pres">
      <dgm:prSet presAssocID="{C18A42B7-5765-4007-9533-014D118A2D35}" presName="level3hierChild" presStyleCnt="0"/>
      <dgm:spPr/>
    </dgm:pt>
    <dgm:pt modelId="{DEAFF9E6-0A20-414D-92C8-0105093BCD79}" type="pres">
      <dgm:prSet presAssocID="{F8AB705E-0DEB-4C96-983A-7A7BE3DB5012}" presName="conn2-1" presStyleLbl="parChTrans1D2" presStyleIdx="3" presStyleCnt="7"/>
      <dgm:spPr/>
      <dgm:t>
        <a:bodyPr/>
        <a:lstStyle/>
        <a:p>
          <a:pPr rtl="1"/>
          <a:endParaRPr lang="fa-IR"/>
        </a:p>
      </dgm:t>
    </dgm:pt>
    <dgm:pt modelId="{AC459BC1-CF7E-414F-8CAC-62B6348B3F6E}" type="pres">
      <dgm:prSet presAssocID="{F8AB705E-0DEB-4C96-983A-7A7BE3DB5012}" presName="connTx" presStyleLbl="parChTrans1D2" presStyleIdx="3" presStyleCnt="7"/>
      <dgm:spPr/>
      <dgm:t>
        <a:bodyPr/>
        <a:lstStyle/>
        <a:p>
          <a:pPr rtl="1"/>
          <a:endParaRPr lang="fa-IR"/>
        </a:p>
      </dgm:t>
    </dgm:pt>
    <dgm:pt modelId="{0C0744F7-7566-41C6-BB9B-36A50EAD20B1}" type="pres">
      <dgm:prSet presAssocID="{B20649FB-F72A-40C6-A7AF-17D54CCE084C}" presName="root2" presStyleCnt="0"/>
      <dgm:spPr/>
    </dgm:pt>
    <dgm:pt modelId="{8F77A492-4D8C-4803-ADE1-6B40466CC3CB}" type="pres">
      <dgm:prSet presAssocID="{B20649FB-F72A-40C6-A7AF-17D54CCE084C}" presName="LevelTwoTextNode" presStyleLbl="node2" presStyleIdx="3" presStyleCnt="7" custScaleX="183519">
        <dgm:presLayoutVars>
          <dgm:chPref val="3"/>
        </dgm:presLayoutVars>
      </dgm:prSet>
      <dgm:spPr/>
      <dgm:t>
        <a:bodyPr/>
        <a:lstStyle/>
        <a:p>
          <a:pPr rtl="1"/>
          <a:endParaRPr lang="fa-IR"/>
        </a:p>
      </dgm:t>
    </dgm:pt>
    <dgm:pt modelId="{41C84F01-688E-42ED-9540-ABBA056E0028}" type="pres">
      <dgm:prSet presAssocID="{B20649FB-F72A-40C6-A7AF-17D54CCE084C}" presName="level3hierChild" presStyleCnt="0"/>
      <dgm:spPr/>
    </dgm:pt>
    <dgm:pt modelId="{E4E80384-426D-47E7-A001-04AF0189341A}" type="pres">
      <dgm:prSet presAssocID="{001FA81B-7A39-4CC1-A058-8113BECE55CC}" presName="conn2-1" presStyleLbl="parChTrans1D2" presStyleIdx="4" presStyleCnt="7"/>
      <dgm:spPr/>
      <dgm:t>
        <a:bodyPr/>
        <a:lstStyle/>
        <a:p>
          <a:pPr rtl="1"/>
          <a:endParaRPr lang="fa-IR"/>
        </a:p>
      </dgm:t>
    </dgm:pt>
    <dgm:pt modelId="{1A649568-C418-4553-850D-819FE7055437}" type="pres">
      <dgm:prSet presAssocID="{001FA81B-7A39-4CC1-A058-8113BECE55CC}" presName="connTx" presStyleLbl="parChTrans1D2" presStyleIdx="4" presStyleCnt="7"/>
      <dgm:spPr/>
      <dgm:t>
        <a:bodyPr/>
        <a:lstStyle/>
        <a:p>
          <a:pPr rtl="1"/>
          <a:endParaRPr lang="fa-IR"/>
        </a:p>
      </dgm:t>
    </dgm:pt>
    <dgm:pt modelId="{56127C90-6C8A-4BAE-964A-F3E13BD10DD9}" type="pres">
      <dgm:prSet presAssocID="{9C79E52B-8971-4F29-9365-E84AD163601E}" presName="root2" presStyleCnt="0"/>
      <dgm:spPr/>
    </dgm:pt>
    <dgm:pt modelId="{CACEC394-C57D-429A-BD39-C081FA2C5513}" type="pres">
      <dgm:prSet presAssocID="{9C79E52B-8971-4F29-9365-E84AD163601E}" presName="LevelTwoTextNode" presStyleLbl="node2" presStyleIdx="4" presStyleCnt="7" custScaleX="183519">
        <dgm:presLayoutVars>
          <dgm:chPref val="3"/>
        </dgm:presLayoutVars>
      </dgm:prSet>
      <dgm:spPr/>
      <dgm:t>
        <a:bodyPr/>
        <a:lstStyle/>
        <a:p>
          <a:pPr rtl="1"/>
          <a:endParaRPr lang="fa-IR"/>
        </a:p>
      </dgm:t>
    </dgm:pt>
    <dgm:pt modelId="{37BB7922-DD55-4E23-BD71-44997CDA25D8}" type="pres">
      <dgm:prSet presAssocID="{9C79E52B-8971-4F29-9365-E84AD163601E}" presName="level3hierChild" presStyleCnt="0"/>
      <dgm:spPr/>
    </dgm:pt>
    <dgm:pt modelId="{F9ACEFFE-EA4A-44EB-8D13-978D672125A4}" type="pres">
      <dgm:prSet presAssocID="{E4C4B7E4-40BC-4CC4-9477-5437D82E65E3}" presName="conn2-1" presStyleLbl="parChTrans1D2" presStyleIdx="5" presStyleCnt="7"/>
      <dgm:spPr/>
      <dgm:t>
        <a:bodyPr/>
        <a:lstStyle/>
        <a:p>
          <a:pPr rtl="1"/>
          <a:endParaRPr lang="fa-IR"/>
        </a:p>
      </dgm:t>
    </dgm:pt>
    <dgm:pt modelId="{C052B4CA-98C0-417F-8827-6DBE9F4041F4}" type="pres">
      <dgm:prSet presAssocID="{E4C4B7E4-40BC-4CC4-9477-5437D82E65E3}" presName="connTx" presStyleLbl="parChTrans1D2" presStyleIdx="5" presStyleCnt="7"/>
      <dgm:spPr/>
      <dgm:t>
        <a:bodyPr/>
        <a:lstStyle/>
        <a:p>
          <a:pPr rtl="1"/>
          <a:endParaRPr lang="fa-IR"/>
        </a:p>
      </dgm:t>
    </dgm:pt>
    <dgm:pt modelId="{E2F52F83-2D5B-4419-BF5A-6FDCA966ADA9}" type="pres">
      <dgm:prSet presAssocID="{06D76A33-91C6-4D65-9C34-0D584416BD5E}" presName="root2" presStyleCnt="0"/>
      <dgm:spPr/>
    </dgm:pt>
    <dgm:pt modelId="{F88776A0-B4F5-4D05-AD5C-30D816931488}" type="pres">
      <dgm:prSet presAssocID="{06D76A33-91C6-4D65-9C34-0D584416BD5E}" presName="LevelTwoTextNode" presStyleLbl="node2" presStyleIdx="5" presStyleCnt="7" custScaleX="183519">
        <dgm:presLayoutVars>
          <dgm:chPref val="3"/>
        </dgm:presLayoutVars>
      </dgm:prSet>
      <dgm:spPr/>
      <dgm:t>
        <a:bodyPr/>
        <a:lstStyle/>
        <a:p>
          <a:pPr rtl="1"/>
          <a:endParaRPr lang="fa-IR"/>
        </a:p>
      </dgm:t>
    </dgm:pt>
    <dgm:pt modelId="{AB1998B9-74A3-4F2A-B54E-93F83D30B4D8}" type="pres">
      <dgm:prSet presAssocID="{06D76A33-91C6-4D65-9C34-0D584416BD5E}" presName="level3hierChild" presStyleCnt="0"/>
      <dgm:spPr/>
    </dgm:pt>
    <dgm:pt modelId="{3383B644-92D5-44E0-8B6C-3B08B63DBCD2}" type="pres">
      <dgm:prSet presAssocID="{B561FBFC-CDE0-4F90-905A-9197FD942660}" presName="conn2-1" presStyleLbl="parChTrans1D2" presStyleIdx="6" presStyleCnt="7"/>
      <dgm:spPr/>
      <dgm:t>
        <a:bodyPr/>
        <a:lstStyle/>
        <a:p>
          <a:pPr rtl="1"/>
          <a:endParaRPr lang="fa-IR"/>
        </a:p>
      </dgm:t>
    </dgm:pt>
    <dgm:pt modelId="{6FCCF870-9C43-4781-B032-AAF7A1D1D3D2}" type="pres">
      <dgm:prSet presAssocID="{B561FBFC-CDE0-4F90-905A-9197FD942660}" presName="connTx" presStyleLbl="parChTrans1D2" presStyleIdx="6" presStyleCnt="7"/>
      <dgm:spPr/>
      <dgm:t>
        <a:bodyPr/>
        <a:lstStyle/>
        <a:p>
          <a:pPr rtl="1"/>
          <a:endParaRPr lang="fa-IR"/>
        </a:p>
      </dgm:t>
    </dgm:pt>
    <dgm:pt modelId="{696593F6-12FB-475D-B083-F985DD13D32F}" type="pres">
      <dgm:prSet presAssocID="{B57F055B-DCB1-476B-A580-3692A55803B8}" presName="root2" presStyleCnt="0"/>
      <dgm:spPr/>
    </dgm:pt>
    <dgm:pt modelId="{903689C7-D992-44FD-BD15-C80A089B4216}" type="pres">
      <dgm:prSet presAssocID="{B57F055B-DCB1-476B-A580-3692A55803B8}" presName="LevelTwoTextNode" presStyleLbl="node2" presStyleIdx="6" presStyleCnt="7" custScaleX="183519">
        <dgm:presLayoutVars>
          <dgm:chPref val="3"/>
        </dgm:presLayoutVars>
      </dgm:prSet>
      <dgm:spPr/>
      <dgm:t>
        <a:bodyPr/>
        <a:lstStyle/>
        <a:p>
          <a:pPr rtl="1"/>
          <a:endParaRPr lang="fa-IR"/>
        </a:p>
      </dgm:t>
    </dgm:pt>
    <dgm:pt modelId="{02192A01-91F4-4C3E-BCC7-DBADF0E54472}" type="pres">
      <dgm:prSet presAssocID="{B57F055B-DCB1-476B-A580-3692A55803B8}" presName="level3hierChild" presStyleCnt="0"/>
      <dgm:spPr/>
    </dgm:pt>
  </dgm:ptLst>
  <dgm:cxnLst>
    <dgm:cxn modelId="{7C52AC06-A119-45D7-8294-D3990969005E}" type="presOf" srcId="{001FA81B-7A39-4CC1-A058-8113BECE55CC}" destId="{1A649568-C418-4553-850D-819FE7055437}" srcOrd="1" destOrd="0" presId="urn:microsoft.com/office/officeart/2005/8/layout/hierarchy2"/>
    <dgm:cxn modelId="{AEF65D53-7A45-43BF-9345-EA41BA5DB2CA}" type="presOf" srcId="{B561FBFC-CDE0-4F90-905A-9197FD942660}" destId="{6FCCF870-9C43-4781-B032-AAF7A1D1D3D2}" srcOrd="1" destOrd="0" presId="urn:microsoft.com/office/officeart/2005/8/layout/hierarchy2"/>
    <dgm:cxn modelId="{DDBE0022-602C-42A4-BAAB-52AE9B3DEF8F}" type="presOf" srcId="{6F50B5FA-53F9-4923-B5B8-EB51C1053806}" destId="{25BDF4DE-B695-4CE4-AAC1-09278D7A917F}" srcOrd="0" destOrd="0" presId="urn:microsoft.com/office/officeart/2005/8/layout/hierarchy2"/>
    <dgm:cxn modelId="{5CBC096A-39DF-448A-858B-EC79CB49E34E}" type="presOf" srcId="{B57F055B-DCB1-476B-A580-3692A55803B8}" destId="{903689C7-D992-44FD-BD15-C80A089B4216}" srcOrd="0" destOrd="0" presId="urn:microsoft.com/office/officeart/2005/8/layout/hierarchy2"/>
    <dgm:cxn modelId="{B7C1A06B-6C21-4A14-8B93-B5A45040031F}" type="presOf" srcId="{82E85D1B-0286-4E11-930C-0C481B22883B}" destId="{DBC740CF-229C-4A9B-A57E-ECD161CC99C2}" srcOrd="0" destOrd="0" presId="urn:microsoft.com/office/officeart/2005/8/layout/hierarchy2"/>
    <dgm:cxn modelId="{C5DFE6F2-0111-4FDC-98B7-E09E12BFAE15}" type="presOf" srcId="{E4C4B7E4-40BC-4CC4-9477-5437D82E65E3}" destId="{F9ACEFFE-EA4A-44EB-8D13-978D672125A4}" srcOrd="0" destOrd="0" presId="urn:microsoft.com/office/officeart/2005/8/layout/hierarchy2"/>
    <dgm:cxn modelId="{0F581064-CDAC-4BA9-94C3-5405DBC59A1D}" type="presOf" srcId="{001FA81B-7A39-4CC1-A058-8113BECE55CC}" destId="{E4E80384-426D-47E7-A001-04AF0189341A}" srcOrd="0" destOrd="0" presId="urn:microsoft.com/office/officeart/2005/8/layout/hierarchy2"/>
    <dgm:cxn modelId="{D5BCE069-5BC2-4A3D-98D0-644D61540312}" type="presOf" srcId="{B20649FB-F72A-40C6-A7AF-17D54CCE084C}" destId="{8F77A492-4D8C-4803-ADE1-6B40466CC3CB}" srcOrd="0" destOrd="0" presId="urn:microsoft.com/office/officeart/2005/8/layout/hierarchy2"/>
    <dgm:cxn modelId="{75DC4905-5859-4306-B1C8-28C6EECDA0B8}" type="presOf" srcId="{9C79E52B-8971-4F29-9365-E84AD163601E}" destId="{CACEC394-C57D-429A-BD39-C081FA2C5513}" srcOrd="0" destOrd="0" presId="urn:microsoft.com/office/officeart/2005/8/layout/hierarchy2"/>
    <dgm:cxn modelId="{E2076E75-E354-4105-B1A2-EDAED4C43DBB}" type="presOf" srcId="{C18A42B7-5765-4007-9533-014D118A2D35}" destId="{2D4DBC64-516D-4D8B-951F-90D1FE45FBAB}" srcOrd="0" destOrd="0" presId="urn:microsoft.com/office/officeart/2005/8/layout/hierarchy2"/>
    <dgm:cxn modelId="{32B50847-93C0-4647-83EA-C71F0DE6AC20}" type="presOf" srcId="{8A3CEE4B-EE6B-4128-9CA9-B31A246C56B8}" destId="{7D365641-29E3-498F-B37B-764FD4C56D3D}" srcOrd="0" destOrd="0" presId="urn:microsoft.com/office/officeart/2005/8/layout/hierarchy2"/>
    <dgm:cxn modelId="{194C67EE-31F6-4DA4-B0FA-864C7E938A00}" srcId="{7F4C4EA9-8688-4799-BA79-2A636C294FE7}" destId="{9C79E52B-8971-4F29-9365-E84AD163601E}" srcOrd="4" destOrd="0" parTransId="{001FA81B-7A39-4CC1-A058-8113BECE55CC}" sibTransId="{E4F61BB0-FD6E-4FDB-8A75-29C725A09E54}"/>
    <dgm:cxn modelId="{392B6EEF-5FAD-42CF-B45F-8407BBE90744}" srcId="{7F4C4EA9-8688-4799-BA79-2A636C294FE7}" destId="{06D76A33-91C6-4D65-9C34-0D584416BD5E}" srcOrd="5" destOrd="0" parTransId="{E4C4B7E4-40BC-4CC4-9477-5437D82E65E3}" sibTransId="{5FD7F7A7-FD8C-4E96-867C-50E7C395AA63}"/>
    <dgm:cxn modelId="{710AF67C-E0CF-458E-8062-C267D4E64D57}" type="presOf" srcId="{7F4C4EA9-8688-4799-BA79-2A636C294FE7}" destId="{523F4D0B-B738-444A-89CE-88D76811C1FA}" srcOrd="0" destOrd="0" presId="urn:microsoft.com/office/officeart/2005/8/layout/hierarchy2"/>
    <dgm:cxn modelId="{FA88B2C1-B415-4D0E-883A-45460E320AD3}" type="presOf" srcId="{1FB7DED9-0F65-4629-8A63-D0838AA3189B}" destId="{7834318B-346A-45B9-AE28-F425E101AAEB}" srcOrd="0" destOrd="0" presId="urn:microsoft.com/office/officeart/2005/8/layout/hierarchy2"/>
    <dgm:cxn modelId="{57ACCBE5-2D35-4A4C-A5C4-54CF80656B86}" type="presOf" srcId="{62214441-71E0-496D-9188-FB7E8A9BC39A}" destId="{A7A15A41-6336-4791-9346-B5FD21B84172}" srcOrd="0" destOrd="0" presId="urn:microsoft.com/office/officeart/2005/8/layout/hierarchy2"/>
    <dgm:cxn modelId="{05572A5E-5992-4E5D-9CE0-F542EA265E6E}" srcId="{8A3CEE4B-EE6B-4128-9CA9-B31A246C56B8}" destId="{7F4C4EA9-8688-4799-BA79-2A636C294FE7}" srcOrd="0" destOrd="0" parTransId="{FD53EEEA-92CF-4670-8AD7-589EB3AFB278}" sibTransId="{C829D245-EF6A-4E9B-A4F8-06383B663115}"/>
    <dgm:cxn modelId="{D6F7C354-0FC2-44A9-B848-31CE65D67029}" srcId="{7F4C4EA9-8688-4799-BA79-2A636C294FE7}" destId="{82E85D1B-0286-4E11-930C-0C481B22883B}" srcOrd="0" destOrd="0" parTransId="{1FB7DED9-0F65-4629-8A63-D0838AA3189B}" sibTransId="{580ACBAE-84B8-40A1-A820-D5AB7A3A3A6C}"/>
    <dgm:cxn modelId="{A01FBD4D-9D60-4A02-9A5C-1B80D4017803}" srcId="{7F4C4EA9-8688-4799-BA79-2A636C294FE7}" destId="{B20649FB-F72A-40C6-A7AF-17D54CCE084C}" srcOrd="3" destOrd="0" parTransId="{F8AB705E-0DEB-4C96-983A-7A7BE3DB5012}" sibTransId="{358EE0C7-5A28-47B2-936D-E621FAB37732}"/>
    <dgm:cxn modelId="{476BA5DE-2CB7-46CC-9126-C244D50F341F}" type="presOf" srcId="{B561FBFC-CDE0-4F90-905A-9197FD942660}" destId="{3383B644-92D5-44E0-8B6C-3B08B63DBCD2}" srcOrd="0" destOrd="0" presId="urn:microsoft.com/office/officeart/2005/8/layout/hierarchy2"/>
    <dgm:cxn modelId="{6174E228-0812-4420-9CC2-C07C061CB124}" type="presOf" srcId="{F8AB705E-0DEB-4C96-983A-7A7BE3DB5012}" destId="{DEAFF9E6-0A20-414D-92C8-0105093BCD79}" srcOrd="0" destOrd="0" presId="urn:microsoft.com/office/officeart/2005/8/layout/hierarchy2"/>
    <dgm:cxn modelId="{4BBC77A4-A5C6-4F68-8756-7B3FBC05D889}" srcId="{7F4C4EA9-8688-4799-BA79-2A636C294FE7}" destId="{C18A42B7-5765-4007-9533-014D118A2D35}" srcOrd="2" destOrd="0" parTransId="{62214441-71E0-496D-9188-FB7E8A9BC39A}" sibTransId="{C40D20B4-CA23-4EDD-A789-874D46A8484C}"/>
    <dgm:cxn modelId="{EC56A5AA-595A-42F8-BF32-5BD832ECA6C7}" type="presOf" srcId="{E4C4B7E4-40BC-4CC4-9477-5437D82E65E3}" destId="{C052B4CA-98C0-417F-8827-6DBE9F4041F4}" srcOrd="1" destOrd="0" presId="urn:microsoft.com/office/officeart/2005/8/layout/hierarchy2"/>
    <dgm:cxn modelId="{D46D25B7-61F0-49F1-A541-0216C01767FE}" srcId="{7F4C4EA9-8688-4799-BA79-2A636C294FE7}" destId="{B57F055B-DCB1-476B-A580-3692A55803B8}" srcOrd="6" destOrd="0" parTransId="{B561FBFC-CDE0-4F90-905A-9197FD942660}" sibTransId="{0E6F4BEA-C8DF-4F89-B5E7-0D064031A178}"/>
    <dgm:cxn modelId="{D9BDCC8C-952B-48C3-9C6A-FC33EC274A3A}" type="presOf" srcId="{F8AB705E-0DEB-4C96-983A-7A7BE3DB5012}" destId="{AC459BC1-CF7E-414F-8CAC-62B6348B3F6E}" srcOrd="1" destOrd="0" presId="urn:microsoft.com/office/officeart/2005/8/layout/hierarchy2"/>
    <dgm:cxn modelId="{41610835-B2FE-4D4E-B457-089B071D75EE}" type="presOf" srcId="{06D76A33-91C6-4D65-9C34-0D584416BD5E}" destId="{F88776A0-B4F5-4D05-AD5C-30D816931488}" srcOrd="0" destOrd="0" presId="urn:microsoft.com/office/officeart/2005/8/layout/hierarchy2"/>
    <dgm:cxn modelId="{6859CC26-F66B-457D-8F0A-E8F6A5BC6C33}" type="presOf" srcId="{D899129A-79F4-4403-99CB-2E808AC6FD61}" destId="{F450FAD2-16E6-44E2-9D5C-37FE53800E89}" srcOrd="0" destOrd="0" presId="urn:microsoft.com/office/officeart/2005/8/layout/hierarchy2"/>
    <dgm:cxn modelId="{E33EA611-1FB4-43CE-B8FC-304DF2A1A745}" srcId="{7F4C4EA9-8688-4799-BA79-2A636C294FE7}" destId="{D899129A-79F4-4403-99CB-2E808AC6FD61}" srcOrd="1" destOrd="0" parTransId="{6F50B5FA-53F9-4923-B5B8-EB51C1053806}" sibTransId="{840D71E7-074A-4C76-8C27-35D9864E2D56}"/>
    <dgm:cxn modelId="{0EAAF848-6160-4739-B0FB-0FC87847C2A4}" type="presOf" srcId="{6F50B5FA-53F9-4923-B5B8-EB51C1053806}" destId="{7F6B16E9-5907-4CED-B37C-C501DD37BBA4}" srcOrd="1" destOrd="0" presId="urn:microsoft.com/office/officeart/2005/8/layout/hierarchy2"/>
    <dgm:cxn modelId="{4B127591-B9C8-4CDF-8568-F31426AEEC73}" type="presOf" srcId="{1FB7DED9-0F65-4629-8A63-D0838AA3189B}" destId="{ACC4920E-96A9-4BA6-A8FA-DC86D051E262}" srcOrd="1" destOrd="0" presId="urn:microsoft.com/office/officeart/2005/8/layout/hierarchy2"/>
    <dgm:cxn modelId="{9C15165F-79F0-45B3-AE49-5120F9E9AE00}" type="presOf" srcId="{62214441-71E0-496D-9188-FB7E8A9BC39A}" destId="{1FE879BA-F38F-4746-8A7F-7ED38F738794}" srcOrd="1" destOrd="0" presId="urn:microsoft.com/office/officeart/2005/8/layout/hierarchy2"/>
    <dgm:cxn modelId="{8999C1B9-606C-4183-BBF7-91332361C90C}" type="presParOf" srcId="{7D365641-29E3-498F-B37B-764FD4C56D3D}" destId="{53590697-EDC9-4FD5-8356-6BBEA3D2CD82}" srcOrd="0" destOrd="0" presId="urn:microsoft.com/office/officeart/2005/8/layout/hierarchy2"/>
    <dgm:cxn modelId="{7F3F3128-6590-45BA-930E-F7CB599CE90E}" type="presParOf" srcId="{53590697-EDC9-4FD5-8356-6BBEA3D2CD82}" destId="{523F4D0B-B738-444A-89CE-88D76811C1FA}" srcOrd="0" destOrd="0" presId="urn:microsoft.com/office/officeart/2005/8/layout/hierarchy2"/>
    <dgm:cxn modelId="{DE6D12A0-5050-45FE-A506-F2642A71D93F}" type="presParOf" srcId="{53590697-EDC9-4FD5-8356-6BBEA3D2CD82}" destId="{130A8D5B-FEB5-4799-A9AB-F16007D05B23}" srcOrd="1" destOrd="0" presId="urn:microsoft.com/office/officeart/2005/8/layout/hierarchy2"/>
    <dgm:cxn modelId="{CB99F691-DAE1-4DE7-A5D2-BFAEAC9CFC68}" type="presParOf" srcId="{130A8D5B-FEB5-4799-A9AB-F16007D05B23}" destId="{7834318B-346A-45B9-AE28-F425E101AAEB}" srcOrd="0" destOrd="0" presId="urn:microsoft.com/office/officeart/2005/8/layout/hierarchy2"/>
    <dgm:cxn modelId="{03444308-7CF5-457C-895E-5C5A4B89559D}" type="presParOf" srcId="{7834318B-346A-45B9-AE28-F425E101AAEB}" destId="{ACC4920E-96A9-4BA6-A8FA-DC86D051E262}" srcOrd="0" destOrd="0" presId="urn:microsoft.com/office/officeart/2005/8/layout/hierarchy2"/>
    <dgm:cxn modelId="{3FF6ADF5-DE19-4BEB-AA66-3CA34845F12C}" type="presParOf" srcId="{130A8D5B-FEB5-4799-A9AB-F16007D05B23}" destId="{B9AF7D62-4A2C-4FF3-BC89-1D662B913EEB}" srcOrd="1" destOrd="0" presId="urn:microsoft.com/office/officeart/2005/8/layout/hierarchy2"/>
    <dgm:cxn modelId="{CFBCC2AC-EA4B-4E27-BFB7-A945621FC9AD}" type="presParOf" srcId="{B9AF7D62-4A2C-4FF3-BC89-1D662B913EEB}" destId="{DBC740CF-229C-4A9B-A57E-ECD161CC99C2}" srcOrd="0" destOrd="0" presId="urn:microsoft.com/office/officeart/2005/8/layout/hierarchy2"/>
    <dgm:cxn modelId="{C8BF3DF4-C82A-4E68-BB70-C039968CAC14}" type="presParOf" srcId="{B9AF7D62-4A2C-4FF3-BC89-1D662B913EEB}" destId="{32DB6625-42CB-46EB-94CF-AD1164A7A2F5}" srcOrd="1" destOrd="0" presId="urn:microsoft.com/office/officeart/2005/8/layout/hierarchy2"/>
    <dgm:cxn modelId="{F045DC10-ECB6-4ABB-BEF7-DF2F954DB5DC}" type="presParOf" srcId="{130A8D5B-FEB5-4799-A9AB-F16007D05B23}" destId="{25BDF4DE-B695-4CE4-AAC1-09278D7A917F}" srcOrd="2" destOrd="0" presId="urn:microsoft.com/office/officeart/2005/8/layout/hierarchy2"/>
    <dgm:cxn modelId="{41EA7187-6B4C-4357-9723-617C5A3D74E3}" type="presParOf" srcId="{25BDF4DE-B695-4CE4-AAC1-09278D7A917F}" destId="{7F6B16E9-5907-4CED-B37C-C501DD37BBA4}" srcOrd="0" destOrd="0" presId="urn:microsoft.com/office/officeart/2005/8/layout/hierarchy2"/>
    <dgm:cxn modelId="{CFC89729-A5B4-4120-89D8-0E62762BDCF4}" type="presParOf" srcId="{130A8D5B-FEB5-4799-A9AB-F16007D05B23}" destId="{EDB02C51-163E-4717-9390-3C5DB392F1E2}" srcOrd="3" destOrd="0" presId="urn:microsoft.com/office/officeart/2005/8/layout/hierarchy2"/>
    <dgm:cxn modelId="{FF5F4586-0293-40AE-A77A-A49D90E32292}" type="presParOf" srcId="{EDB02C51-163E-4717-9390-3C5DB392F1E2}" destId="{F450FAD2-16E6-44E2-9D5C-37FE53800E89}" srcOrd="0" destOrd="0" presId="urn:microsoft.com/office/officeart/2005/8/layout/hierarchy2"/>
    <dgm:cxn modelId="{05657C90-1F8D-4A19-9E7D-DE4A3631195D}" type="presParOf" srcId="{EDB02C51-163E-4717-9390-3C5DB392F1E2}" destId="{8C6D7FED-88E6-45B2-8FA8-C68F6D9CEB40}" srcOrd="1" destOrd="0" presId="urn:microsoft.com/office/officeart/2005/8/layout/hierarchy2"/>
    <dgm:cxn modelId="{A75D5F10-3265-4A75-B088-B055938178A0}" type="presParOf" srcId="{130A8D5B-FEB5-4799-A9AB-F16007D05B23}" destId="{A7A15A41-6336-4791-9346-B5FD21B84172}" srcOrd="4" destOrd="0" presId="urn:microsoft.com/office/officeart/2005/8/layout/hierarchy2"/>
    <dgm:cxn modelId="{89995228-6680-4945-AB40-C9494BD67149}" type="presParOf" srcId="{A7A15A41-6336-4791-9346-B5FD21B84172}" destId="{1FE879BA-F38F-4746-8A7F-7ED38F738794}" srcOrd="0" destOrd="0" presId="urn:microsoft.com/office/officeart/2005/8/layout/hierarchy2"/>
    <dgm:cxn modelId="{4F26C453-9D87-415E-89CF-AE0CF3E8D197}" type="presParOf" srcId="{130A8D5B-FEB5-4799-A9AB-F16007D05B23}" destId="{A0F9EDCB-2A21-4B9F-9ED3-916166B8EE14}" srcOrd="5" destOrd="0" presId="urn:microsoft.com/office/officeart/2005/8/layout/hierarchy2"/>
    <dgm:cxn modelId="{6A5B4103-4454-47EA-85DD-8CFD36CCD184}" type="presParOf" srcId="{A0F9EDCB-2A21-4B9F-9ED3-916166B8EE14}" destId="{2D4DBC64-516D-4D8B-951F-90D1FE45FBAB}" srcOrd="0" destOrd="0" presId="urn:microsoft.com/office/officeart/2005/8/layout/hierarchy2"/>
    <dgm:cxn modelId="{39A51E2B-6EE0-40B6-8DBD-322712AD3EAC}" type="presParOf" srcId="{A0F9EDCB-2A21-4B9F-9ED3-916166B8EE14}" destId="{3A993990-72DD-4CA6-A0E1-0CE4DA971848}" srcOrd="1" destOrd="0" presId="urn:microsoft.com/office/officeart/2005/8/layout/hierarchy2"/>
    <dgm:cxn modelId="{4E70DE6B-50A7-4E6A-8274-D8FBA8BF6793}" type="presParOf" srcId="{130A8D5B-FEB5-4799-A9AB-F16007D05B23}" destId="{DEAFF9E6-0A20-414D-92C8-0105093BCD79}" srcOrd="6" destOrd="0" presId="urn:microsoft.com/office/officeart/2005/8/layout/hierarchy2"/>
    <dgm:cxn modelId="{670E3673-C997-4966-B2E6-D1E52D389BEA}" type="presParOf" srcId="{DEAFF9E6-0A20-414D-92C8-0105093BCD79}" destId="{AC459BC1-CF7E-414F-8CAC-62B6348B3F6E}" srcOrd="0" destOrd="0" presId="urn:microsoft.com/office/officeart/2005/8/layout/hierarchy2"/>
    <dgm:cxn modelId="{F1414C47-7106-4CD5-8AEE-98AA322CC050}" type="presParOf" srcId="{130A8D5B-FEB5-4799-A9AB-F16007D05B23}" destId="{0C0744F7-7566-41C6-BB9B-36A50EAD20B1}" srcOrd="7" destOrd="0" presId="urn:microsoft.com/office/officeart/2005/8/layout/hierarchy2"/>
    <dgm:cxn modelId="{E6B49D79-057C-45FB-8388-216164A51FAE}" type="presParOf" srcId="{0C0744F7-7566-41C6-BB9B-36A50EAD20B1}" destId="{8F77A492-4D8C-4803-ADE1-6B40466CC3CB}" srcOrd="0" destOrd="0" presId="urn:microsoft.com/office/officeart/2005/8/layout/hierarchy2"/>
    <dgm:cxn modelId="{699C1E76-0F66-467D-982C-7F015710FC16}" type="presParOf" srcId="{0C0744F7-7566-41C6-BB9B-36A50EAD20B1}" destId="{41C84F01-688E-42ED-9540-ABBA056E0028}" srcOrd="1" destOrd="0" presId="urn:microsoft.com/office/officeart/2005/8/layout/hierarchy2"/>
    <dgm:cxn modelId="{9F958B3E-33B7-4640-9F0C-575B234EE345}" type="presParOf" srcId="{130A8D5B-FEB5-4799-A9AB-F16007D05B23}" destId="{E4E80384-426D-47E7-A001-04AF0189341A}" srcOrd="8" destOrd="0" presId="urn:microsoft.com/office/officeart/2005/8/layout/hierarchy2"/>
    <dgm:cxn modelId="{822B5F45-7772-4C12-BA35-A2BF8EFC847C}" type="presParOf" srcId="{E4E80384-426D-47E7-A001-04AF0189341A}" destId="{1A649568-C418-4553-850D-819FE7055437}" srcOrd="0" destOrd="0" presId="urn:microsoft.com/office/officeart/2005/8/layout/hierarchy2"/>
    <dgm:cxn modelId="{46EAC78B-A93A-43F8-BF1F-3167F8A33E09}" type="presParOf" srcId="{130A8D5B-FEB5-4799-A9AB-F16007D05B23}" destId="{56127C90-6C8A-4BAE-964A-F3E13BD10DD9}" srcOrd="9" destOrd="0" presId="urn:microsoft.com/office/officeart/2005/8/layout/hierarchy2"/>
    <dgm:cxn modelId="{F6192EFE-FC52-455D-9653-562FBAAEECB9}" type="presParOf" srcId="{56127C90-6C8A-4BAE-964A-F3E13BD10DD9}" destId="{CACEC394-C57D-429A-BD39-C081FA2C5513}" srcOrd="0" destOrd="0" presId="urn:microsoft.com/office/officeart/2005/8/layout/hierarchy2"/>
    <dgm:cxn modelId="{1E1BFBE0-B4BB-41B3-9465-D8F0B00FB875}" type="presParOf" srcId="{56127C90-6C8A-4BAE-964A-F3E13BD10DD9}" destId="{37BB7922-DD55-4E23-BD71-44997CDA25D8}" srcOrd="1" destOrd="0" presId="urn:microsoft.com/office/officeart/2005/8/layout/hierarchy2"/>
    <dgm:cxn modelId="{6E62D515-E8D3-4858-9CB2-2DA4E5481EB1}" type="presParOf" srcId="{130A8D5B-FEB5-4799-A9AB-F16007D05B23}" destId="{F9ACEFFE-EA4A-44EB-8D13-978D672125A4}" srcOrd="10" destOrd="0" presId="urn:microsoft.com/office/officeart/2005/8/layout/hierarchy2"/>
    <dgm:cxn modelId="{4EF12537-530B-4FF8-9EF5-993FFBFEA9AA}" type="presParOf" srcId="{F9ACEFFE-EA4A-44EB-8D13-978D672125A4}" destId="{C052B4CA-98C0-417F-8827-6DBE9F4041F4}" srcOrd="0" destOrd="0" presId="urn:microsoft.com/office/officeart/2005/8/layout/hierarchy2"/>
    <dgm:cxn modelId="{3653C3C1-A403-4A83-AD54-EC663849E0F4}" type="presParOf" srcId="{130A8D5B-FEB5-4799-A9AB-F16007D05B23}" destId="{E2F52F83-2D5B-4419-BF5A-6FDCA966ADA9}" srcOrd="11" destOrd="0" presId="urn:microsoft.com/office/officeart/2005/8/layout/hierarchy2"/>
    <dgm:cxn modelId="{560AC127-6CC4-4145-B14F-846FC12293BC}" type="presParOf" srcId="{E2F52F83-2D5B-4419-BF5A-6FDCA966ADA9}" destId="{F88776A0-B4F5-4D05-AD5C-30D816931488}" srcOrd="0" destOrd="0" presId="urn:microsoft.com/office/officeart/2005/8/layout/hierarchy2"/>
    <dgm:cxn modelId="{01D25188-1E52-48D9-9E81-C34B803DFF48}" type="presParOf" srcId="{E2F52F83-2D5B-4419-BF5A-6FDCA966ADA9}" destId="{AB1998B9-74A3-4F2A-B54E-93F83D30B4D8}" srcOrd="1" destOrd="0" presId="urn:microsoft.com/office/officeart/2005/8/layout/hierarchy2"/>
    <dgm:cxn modelId="{8A1BE548-3B93-4E85-98A5-ECB8DF18009F}" type="presParOf" srcId="{130A8D5B-FEB5-4799-A9AB-F16007D05B23}" destId="{3383B644-92D5-44E0-8B6C-3B08B63DBCD2}" srcOrd="12" destOrd="0" presId="urn:microsoft.com/office/officeart/2005/8/layout/hierarchy2"/>
    <dgm:cxn modelId="{B9221E49-5F55-41E7-A803-F783D00A146C}" type="presParOf" srcId="{3383B644-92D5-44E0-8B6C-3B08B63DBCD2}" destId="{6FCCF870-9C43-4781-B032-AAF7A1D1D3D2}" srcOrd="0" destOrd="0" presId="urn:microsoft.com/office/officeart/2005/8/layout/hierarchy2"/>
    <dgm:cxn modelId="{BA35BF4C-8491-472A-B201-B1D27C050CAC}" type="presParOf" srcId="{130A8D5B-FEB5-4799-A9AB-F16007D05B23}" destId="{696593F6-12FB-475D-B083-F985DD13D32F}" srcOrd="13" destOrd="0" presId="urn:microsoft.com/office/officeart/2005/8/layout/hierarchy2"/>
    <dgm:cxn modelId="{3A1C4AEC-718C-49FC-BA21-A027D8CCCDDF}" type="presParOf" srcId="{696593F6-12FB-475D-B083-F985DD13D32F}" destId="{903689C7-D992-44FD-BD15-C80A089B4216}" srcOrd="0" destOrd="0" presId="urn:microsoft.com/office/officeart/2005/8/layout/hierarchy2"/>
    <dgm:cxn modelId="{C0EC5718-29D0-4765-8070-F2AEBA595C24}" type="presParOf" srcId="{696593F6-12FB-475D-B083-F985DD13D32F}" destId="{02192A01-91F4-4C3E-BCC7-DBADF0E5447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3CEE4B-EE6B-4128-9CA9-B31A246C56B8}" type="doc">
      <dgm:prSet loTypeId="urn:microsoft.com/office/officeart/2005/8/layout/hierarchy4" loCatId="hierarchy" qsTypeId="urn:microsoft.com/office/officeart/2005/8/quickstyle/3d7" qsCatId="3D" csTypeId="urn:microsoft.com/office/officeart/2005/8/colors/accent1_2" csCatId="accent1" phldr="1"/>
      <dgm:spPr/>
      <dgm:t>
        <a:bodyPr/>
        <a:lstStyle/>
        <a:p>
          <a:endParaRPr lang="en-US"/>
        </a:p>
      </dgm:t>
    </dgm:pt>
    <dgm:pt modelId="{7F4C4EA9-8688-4799-BA79-2A636C294FE7}">
      <dgm:prSet phldrT="[Text]" custT="1"/>
      <dgm:spPr/>
      <dgm:t>
        <a:bodyPr/>
        <a:lstStyle/>
        <a:p>
          <a:r>
            <a:rPr lang="ar-AE" sz="4800" b="1" dirty="0">
              <a:solidFill>
                <a:srgbClr val="FFFF00"/>
              </a:solidFill>
              <a:effectLst>
                <a:outerShdw blurRad="38100" dist="38100" dir="2700000" algn="tl">
                  <a:srgbClr val="000000">
                    <a:alpha val="43137"/>
                  </a:srgbClr>
                </a:outerShdw>
              </a:effectLst>
              <a:cs typeface="B Titr" pitchFamily="2" charset="-78"/>
            </a:rPr>
            <a:t>تجربه های یادگیری در </a:t>
          </a:r>
          <a:r>
            <a:rPr lang="ar-AE" sz="4800" b="1" i="0" dirty="0">
              <a:solidFill>
                <a:srgbClr val="FFFF00"/>
              </a:solidFill>
              <a:effectLst>
                <a:outerShdw blurRad="38100" dist="38100" dir="2700000" algn="tl">
                  <a:srgbClr val="000000">
                    <a:alpha val="43137"/>
                  </a:srgbClr>
                </a:outerShdw>
              </a:effectLst>
              <a:cs typeface="B Titr" pitchFamily="2" charset="-78"/>
            </a:rPr>
            <a:t>مهارت</a:t>
          </a:r>
          <a:r>
            <a:rPr lang="ar-AE" sz="4800" b="1" dirty="0">
              <a:solidFill>
                <a:srgbClr val="FFFF00"/>
              </a:solidFill>
              <a:effectLst>
                <a:outerShdw blurRad="38100" dist="38100" dir="2700000" algn="tl">
                  <a:srgbClr val="000000">
                    <a:alpha val="43137"/>
                  </a:srgbClr>
                </a:outerShdw>
              </a:effectLst>
              <a:cs typeface="B Titr" pitchFamily="2" charset="-78"/>
            </a:rPr>
            <a:t> های نوشتاری </a:t>
          </a:r>
          <a:endParaRPr lang="en-US" sz="4800" b="1" dirty="0">
            <a:solidFill>
              <a:srgbClr val="FFFF00"/>
            </a:solidFill>
            <a:effectLst>
              <a:outerShdw blurRad="38100" dist="38100" dir="2700000" algn="tl">
                <a:srgbClr val="000000">
                  <a:alpha val="43137"/>
                </a:srgbClr>
              </a:outerShdw>
            </a:effectLst>
            <a:cs typeface="B Titr" pitchFamily="2" charset="-78"/>
          </a:endParaRPr>
        </a:p>
      </dgm:t>
    </dgm:pt>
    <dgm:pt modelId="{FD53EEEA-92CF-4670-8AD7-589EB3AFB278}" type="parTrans" cxnId="{05572A5E-5992-4E5D-9CE0-F542EA265E6E}">
      <dgm:prSet/>
      <dgm:spPr/>
      <dgm:t>
        <a:bodyPr/>
        <a:lstStyle/>
        <a:p>
          <a:endParaRPr lang="en-US"/>
        </a:p>
      </dgm:t>
    </dgm:pt>
    <dgm:pt modelId="{C829D245-EF6A-4E9B-A4F8-06383B663115}" type="sibTrans" cxnId="{05572A5E-5992-4E5D-9CE0-F542EA265E6E}">
      <dgm:prSet/>
      <dgm:spPr/>
      <dgm:t>
        <a:bodyPr/>
        <a:lstStyle/>
        <a:p>
          <a:endParaRPr lang="en-US"/>
        </a:p>
      </dgm:t>
    </dgm:pt>
    <dgm:pt modelId="{82E85D1B-0286-4E11-930C-0C481B22883B}">
      <dgm:prSet phldrT="[Text]" custT="1"/>
      <dgm:spPr/>
      <dgm:t>
        <a:bodyPr/>
        <a:lstStyle/>
        <a:p>
          <a:pPr rtl="1"/>
          <a:r>
            <a:rPr lang="fa-IR" sz="2000" b="1" i="1" dirty="0">
              <a:cs typeface="B Zar" pitchFamily="2" charset="-78"/>
            </a:rPr>
            <a:t>تمرین های رو نویسی</a:t>
          </a:r>
          <a:r>
            <a:rPr lang="fa-IR" sz="2000" b="1" i="1" dirty="0" smtClean="0">
              <a:cs typeface="B Zar" pitchFamily="2" charset="-78"/>
            </a:rPr>
            <a:t>، مشق</a:t>
          </a:r>
          <a:r>
            <a:rPr lang="ar-AE" sz="2000" b="1" i="1" dirty="0" smtClean="0">
              <a:cs typeface="B Zar" pitchFamily="2" charset="-78"/>
            </a:rPr>
            <a:t> </a:t>
          </a:r>
          <a:endParaRPr lang="en-US" sz="2000" b="1" dirty="0">
            <a:cs typeface="B Zar" pitchFamily="2" charset="-78"/>
          </a:endParaRPr>
        </a:p>
      </dgm:t>
    </dgm:pt>
    <dgm:pt modelId="{1FB7DED9-0F65-4629-8A63-D0838AA3189B}" type="parTrans" cxnId="{D6F7C354-0FC2-44A9-B848-31CE65D67029}">
      <dgm:prSet/>
      <dgm:spPr/>
      <dgm:t>
        <a:bodyPr/>
        <a:lstStyle/>
        <a:p>
          <a:endParaRPr lang="en-US"/>
        </a:p>
      </dgm:t>
    </dgm:pt>
    <dgm:pt modelId="{580ACBAE-84B8-40A1-A820-D5AB7A3A3A6C}" type="sibTrans" cxnId="{D6F7C354-0FC2-44A9-B848-31CE65D67029}">
      <dgm:prSet/>
      <dgm:spPr/>
      <dgm:t>
        <a:bodyPr/>
        <a:lstStyle/>
        <a:p>
          <a:endParaRPr lang="en-US"/>
        </a:p>
      </dgm:t>
    </dgm:pt>
    <dgm:pt modelId="{D899129A-79F4-4403-99CB-2E808AC6FD61}">
      <dgm:prSet phldrT="[Text]" custT="1"/>
      <dgm:spPr/>
      <dgm:t>
        <a:bodyPr/>
        <a:lstStyle/>
        <a:p>
          <a:r>
            <a:rPr lang="ar-AE" sz="2000" b="1" i="1" dirty="0">
              <a:cs typeface="B Zar" pitchFamily="2" charset="-78"/>
            </a:rPr>
            <a:t>املا</a:t>
          </a:r>
          <a:endParaRPr lang="en-US" sz="2000" b="1" dirty="0">
            <a:cs typeface="B Zar" pitchFamily="2" charset="-78"/>
          </a:endParaRPr>
        </a:p>
      </dgm:t>
    </dgm:pt>
    <dgm:pt modelId="{6F50B5FA-53F9-4923-B5B8-EB51C1053806}" type="parTrans" cxnId="{E33EA611-1FB4-43CE-B8FC-304DF2A1A745}">
      <dgm:prSet/>
      <dgm:spPr/>
      <dgm:t>
        <a:bodyPr/>
        <a:lstStyle/>
        <a:p>
          <a:endParaRPr lang="en-US"/>
        </a:p>
      </dgm:t>
    </dgm:pt>
    <dgm:pt modelId="{840D71E7-074A-4C76-8C27-35D9864E2D56}" type="sibTrans" cxnId="{E33EA611-1FB4-43CE-B8FC-304DF2A1A745}">
      <dgm:prSet/>
      <dgm:spPr/>
      <dgm:t>
        <a:bodyPr/>
        <a:lstStyle/>
        <a:p>
          <a:endParaRPr lang="en-US"/>
        </a:p>
      </dgm:t>
    </dgm:pt>
    <dgm:pt modelId="{C18A42B7-5765-4007-9533-014D118A2D35}">
      <dgm:prSet phldrT="[Text]" custT="1"/>
      <dgm:spPr/>
      <dgm:t>
        <a:bodyPr/>
        <a:lstStyle/>
        <a:p>
          <a:pPr rtl="1"/>
          <a:r>
            <a:rPr lang="fa-IR" sz="2000" b="1" dirty="0">
              <a:cs typeface="B Zar" pitchFamily="2" charset="-78"/>
            </a:rPr>
            <a:t>واژه </a:t>
          </a:r>
          <a:r>
            <a:rPr lang="fa-IR" sz="2000" b="1" dirty="0" smtClean="0">
              <a:cs typeface="B Zar" pitchFamily="2" charset="-78"/>
            </a:rPr>
            <a:t>سازی</a:t>
          </a:r>
        </a:p>
        <a:p>
          <a:pPr rtl="1"/>
          <a:r>
            <a:rPr lang="fa-IR" sz="2000" b="1" dirty="0" smtClean="0">
              <a:cs typeface="B Zar" pitchFamily="2" charset="-78"/>
            </a:rPr>
            <a:t>(گسترش </a:t>
          </a:r>
          <a:r>
            <a:rPr lang="fa-IR" sz="2000" b="1" dirty="0">
              <a:cs typeface="B Zar" pitchFamily="2" charset="-78"/>
            </a:rPr>
            <a:t>واژگان)</a:t>
          </a:r>
          <a:endParaRPr lang="en-US" sz="2000" b="1" dirty="0">
            <a:cs typeface="B Zar" pitchFamily="2" charset="-78"/>
          </a:endParaRPr>
        </a:p>
      </dgm:t>
    </dgm:pt>
    <dgm:pt modelId="{62214441-71E0-496D-9188-FB7E8A9BC39A}" type="parTrans" cxnId="{4BBC77A4-A5C6-4F68-8756-7B3FBC05D889}">
      <dgm:prSet/>
      <dgm:spPr/>
      <dgm:t>
        <a:bodyPr/>
        <a:lstStyle/>
        <a:p>
          <a:endParaRPr lang="en-US"/>
        </a:p>
      </dgm:t>
    </dgm:pt>
    <dgm:pt modelId="{C40D20B4-CA23-4EDD-A789-874D46A8484C}" type="sibTrans" cxnId="{4BBC77A4-A5C6-4F68-8756-7B3FBC05D889}">
      <dgm:prSet/>
      <dgm:spPr/>
      <dgm:t>
        <a:bodyPr/>
        <a:lstStyle/>
        <a:p>
          <a:endParaRPr lang="en-US"/>
        </a:p>
      </dgm:t>
    </dgm:pt>
    <dgm:pt modelId="{B20649FB-F72A-40C6-A7AF-17D54CCE084C}">
      <dgm:prSet phldrT="[Text]" custT="1"/>
      <dgm:spPr/>
      <dgm:t>
        <a:bodyPr/>
        <a:lstStyle/>
        <a:p>
          <a:r>
            <a:rPr lang="fa-IR" sz="2000" b="1" i="1" dirty="0" smtClean="0">
              <a:cs typeface="B Zar" pitchFamily="2" charset="-78"/>
            </a:rPr>
            <a:t>جمله سازی</a:t>
          </a:r>
        </a:p>
        <a:p>
          <a:r>
            <a:rPr lang="fa-IR" sz="2000" b="1" i="1" dirty="0" smtClean="0">
              <a:cs typeface="B Zar" pitchFamily="2" charset="-78"/>
            </a:rPr>
            <a:t>نگارش ساده</a:t>
          </a:r>
          <a:r>
            <a:rPr lang="ar-AE" sz="2000" b="1" i="1" dirty="0" smtClean="0">
              <a:cs typeface="B Zar" pitchFamily="2" charset="-78"/>
            </a:rPr>
            <a:t> </a:t>
          </a:r>
          <a:endParaRPr lang="en-US" sz="2000" b="1" dirty="0">
            <a:cs typeface="B Zar" pitchFamily="2" charset="-78"/>
          </a:endParaRPr>
        </a:p>
      </dgm:t>
    </dgm:pt>
    <dgm:pt modelId="{F8AB705E-0DEB-4C96-983A-7A7BE3DB5012}" type="parTrans" cxnId="{A01FBD4D-9D60-4A02-9A5C-1B80D4017803}">
      <dgm:prSet/>
      <dgm:spPr/>
      <dgm:t>
        <a:bodyPr/>
        <a:lstStyle/>
        <a:p>
          <a:endParaRPr lang="en-US"/>
        </a:p>
      </dgm:t>
    </dgm:pt>
    <dgm:pt modelId="{358EE0C7-5A28-47B2-936D-E621FAB37732}" type="sibTrans" cxnId="{A01FBD4D-9D60-4A02-9A5C-1B80D4017803}">
      <dgm:prSet/>
      <dgm:spPr/>
      <dgm:t>
        <a:bodyPr/>
        <a:lstStyle/>
        <a:p>
          <a:endParaRPr lang="en-US"/>
        </a:p>
      </dgm:t>
    </dgm:pt>
    <dgm:pt modelId="{83E964F3-8D90-428E-8004-13BB38F94052}" type="pres">
      <dgm:prSet presAssocID="{8A3CEE4B-EE6B-4128-9CA9-B31A246C56B8}" presName="Name0" presStyleCnt="0">
        <dgm:presLayoutVars>
          <dgm:chPref val="1"/>
          <dgm:dir/>
          <dgm:animOne val="branch"/>
          <dgm:animLvl val="lvl"/>
          <dgm:resizeHandles/>
        </dgm:presLayoutVars>
      </dgm:prSet>
      <dgm:spPr/>
      <dgm:t>
        <a:bodyPr/>
        <a:lstStyle/>
        <a:p>
          <a:pPr rtl="1"/>
          <a:endParaRPr lang="fa-IR"/>
        </a:p>
      </dgm:t>
    </dgm:pt>
    <dgm:pt modelId="{D75E8F67-68EC-4D4C-AFFD-C8EC63A8E88C}" type="pres">
      <dgm:prSet presAssocID="{7F4C4EA9-8688-4799-BA79-2A636C294FE7}" presName="vertOne" presStyleCnt="0"/>
      <dgm:spPr/>
    </dgm:pt>
    <dgm:pt modelId="{873DF259-D3AE-4244-8286-CD91107854B7}" type="pres">
      <dgm:prSet presAssocID="{7F4C4EA9-8688-4799-BA79-2A636C294FE7}" presName="txOne" presStyleLbl="node0" presStyleIdx="0" presStyleCnt="1">
        <dgm:presLayoutVars>
          <dgm:chPref val="3"/>
        </dgm:presLayoutVars>
      </dgm:prSet>
      <dgm:spPr/>
      <dgm:t>
        <a:bodyPr/>
        <a:lstStyle/>
        <a:p>
          <a:pPr rtl="1"/>
          <a:endParaRPr lang="fa-IR"/>
        </a:p>
      </dgm:t>
    </dgm:pt>
    <dgm:pt modelId="{6C5B07B3-9424-4392-B3CD-284556A745D1}" type="pres">
      <dgm:prSet presAssocID="{7F4C4EA9-8688-4799-BA79-2A636C294FE7}" presName="parTransOne" presStyleCnt="0"/>
      <dgm:spPr/>
    </dgm:pt>
    <dgm:pt modelId="{64E3D9B3-0269-4BCC-99E3-01591FDF5826}" type="pres">
      <dgm:prSet presAssocID="{7F4C4EA9-8688-4799-BA79-2A636C294FE7}" presName="horzOne" presStyleCnt="0"/>
      <dgm:spPr/>
    </dgm:pt>
    <dgm:pt modelId="{CFD5C8D4-8F8B-4E12-B317-4F92E06EB3FF}" type="pres">
      <dgm:prSet presAssocID="{82E85D1B-0286-4E11-930C-0C481B22883B}" presName="vertTwo" presStyleCnt="0"/>
      <dgm:spPr/>
    </dgm:pt>
    <dgm:pt modelId="{9140CF1B-4270-4627-9F97-5DBBDE30021A}" type="pres">
      <dgm:prSet presAssocID="{82E85D1B-0286-4E11-930C-0C481B22883B}" presName="txTwo" presStyleLbl="node2" presStyleIdx="0" presStyleCnt="4">
        <dgm:presLayoutVars>
          <dgm:chPref val="3"/>
        </dgm:presLayoutVars>
      </dgm:prSet>
      <dgm:spPr/>
      <dgm:t>
        <a:bodyPr/>
        <a:lstStyle/>
        <a:p>
          <a:pPr rtl="1"/>
          <a:endParaRPr lang="fa-IR"/>
        </a:p>
      </dgm:t>
    </dgm:pt>
    <dgm:pt modelId="{FAB11C2E-2C92-417C-AF67-B625E712C2DB}" type="pres">
      <dgm:prSet presAssocID="{82E85D1B-0286-4E11-930C-0C481B22883B}" presName="horzTwo" presStyleCnt="0"/>
      <dgm:spPr/>
    </dgm:pt>
    <dgm:pt modelId="{1E525CE0-B3CC-4EC0-A4ED-B6A27A900C91}" type="pres">
      <dgm:prSet presAssocID="{580ACBAE-84B8-40A1-A820-D5AB7A3A3A6C}" presName="sibSpaceTwo" presStyleCnt="0"/>
      <dgm:spPr/>
    </dgm:pt>
    <dgm:pt modelId="{0A2B18CC-6F6C-4A0B-9130-A7955EF3BF22}" type="pres">
      <dgm:prSet presAssocID="{D899129A-79F4-4403-99CB-2E808AC6FD61}" presName="vertTwo" presStyleCnt="0"/>
      <dgm:spPr/>
    </dgm:pt>
    <dgm:pt modelId="{0E2423F5-9F73-4114-A96C-D03FB1CA13F0}" type="pres">
      <dgm:prSet presAssocID="{D899129A-79F4-4403-99CB-2E808AC6FD61}" presName="txTwo" presStyleLbl="node2" presStyleIdx="1" presStyleCnt="4">
        <dgm:presLayoutVars>
          <dgm:chPref val="3"/>
        </dgm:presLayoutVars>
      </dgm:prSet>
      <dgm:spPr/>
      <dgm:t>
        <a:bodyPr/>
        <a:lstStyle/>
        <a:p>
          <a:pPr rtl="1"/>
          <a:endParaRPr lang="fa-IR"/>
        </a:p>
      </dgm:t>
    </dgm:pt>
    <dgm:pt modelId="{D77B959F-DDD4-4BFD-9D9F-1635A7137100}" type="pres">
      <dgm:prSet presAssocID="{D899129A-79F4-4403-99CB-2E808AC6FD61}" presName="horzTwo" presStyleCnt="0"/>
      <dgm:spPr/>
    </dgm:pt>
    <dgm:pt modelId="{427A922D-968D-4A33-BE96-D3CF92EFF782}" type="pres">
      <dgm:prSet presAssocID="{840D71E7-074A-4C76-8C27-35D9864E2D56}" presName="sibSpaceTwo" presStyleCnt="0"/>
      <dgm:spPr/>
    </dgm:pt>
    <dgm:pt modelId="{A7B22ED3-5EFB-4978-85C4-89C24FF154DB}" type="pres">
      <dgm:prSet presAssocID="{C18A42B7-5765-4007-9533-014D118A2D35}" presName="vertTwo" presStyleCnt="0"/>
      <dgm:spPr/>
    </dgm:pt>
    <dgm:pt modelId="{5C86512F-29A1-4C90-96CA-0BC4E0D05518}" type="pres">
      <dgm:prSet presAssocID="{C18A42B7-5765-4007-9533-014D118A2D35}" presName="txTwo" presStyleLbl="node2" presStyleIdx="2" presStyleCnt="4">
        <dgm:presLayoutVars>
          <dgm:chPref val="3"/>
        </dgm:presLayoutVars>
      </dgm:prSet>
      <dgm:spPr/>
      <dgm:t>
        <a:bodyPr/>
        <a:lstStyle/>
        <a:p>
          <a:pPr rtl="1"/>
          <a:endParaRPr lang="fa-IR"/>
        </a:p>
      </dgm:t>
    </dgm:pt>
    <dgm:pt modelId="{F2C692CA-B224-44C1-A566-EAD796D68532}" type="pres">
      <dgm:prSet presAssocID="{C18A42B7-5765-4007-9533-014D118A2D35}" presName="horzTwo" presStyleCnt="0"/>
      <dgm:spPr/>
    </dgm:pt>
    <dgm:pt modelId="{A6C9BC26-6983-4EF9-8F14-76CD1A7D07D0}" type="pres">
      <dgm:prSet presAssocID="{C40D20B4-CA23-4EDD-A789-874D46A8484C}" presName="sibSpaceTwo" presStyleCnt="0"/>
      <dgm:spPr/>
    </dgm:pt>
    <dgm:pt modelId="{5012C5F7-74C9-42F9-A28E-26DB6AD323C9}" type="pres">
      <dgm:prSet presAssocID="{B20649FB-F72A-40C6-A7AF-17D54CCE084C}" presName="vertTwo" presStyleCnt="0"/>
      <dgm:spPr/>
    </dgm:pt>
    <dgm:pt modelId="{D95B8C2A-9022-4746-A0FC-A5338E600D22}" type="pres">
      <dgm:prSet presAssocID="{B20649FB-F72A-40C6-A7AF-17D54CCE084C}" presName="txTwo" presStyleLbl="node2" presStyleIdx="3" presStyleCnt="4">
        <dgm:presLayoutVars>
          <dgm:chPref val="3"/>
        </dgm:presLayoutVars>
      </dgm:prSet>
      <dgm:spPr/>
      <dgm:t>
        <a:bodyPr/>
        <a:lstStyle/>
        <a:p>
          <a:pPr rtl="1"/>
          <a:endParaRPr lang="fa-IR"/>
        </a:p>
      </dgm:t>
    </dgm:pt>
    <dgm:pt modelId="{6B14F087-320F-4A09-ACC4-24C7C4E07DB2}" type="pres">
      <dgm:prSet presAssocID="{B20649FB-F72A-40C6-A7AF-17D54CCE084C}" presName="horzTwo" presStyleCnt="0"/>
      <dgm:spPr/>
    </dgm:pt>
  </dgm:ptLst>
  <dgm:cxnLst>
    <dgm:cxn modelId="{D6F7C354-0FC2-44A9-B848-31CE65D67029}" srcId="{7F4C4EA9-8688-4799-BA79-2A636C294FE7}" destId="{82E85D1B-0286-4E11-930C-0C481B22883B}" srcOrd="0" destOrd="0" parTransId="{1FB7DED9-0F65-4629-8A63-D0838AA3189B}" sibTransId="{580ACBAE-84B8-40A1-A820-D5AB7A3A3A6C}"/>
    <dgm:cxn modelId="{7A815850-1FF2-4B16-825F-9D41FFA440FC}" type="presOf" srcId="{C18A42B7-5765-4007-9533-014D118A2D35}" destId="{5C86512F-29A1-4C90-96CA-0BC4E0D05518}" srcOrd="0" destOrd="0" presId="urn:microsoft.com/office/officeart/2005/8/layout/hierarchy4"/>
    <dgm:cxn modelId="{47AF8D9A-3CC8-435D-B247-E365212B2BE5}" type="presOf" srcId="{D899129A-79F4-4403-99CB-2E808AC6FD61}" destId="{0E2423F5-9F73-4114-A96C-D03FB1CA13F0}" srcOrd="0" destOrd="0" presId="urn:microsoft.com/office/officeart/2005/8/layout/hierarchy4"/>
    <dgm:cxn modelId="{A01FBD4D-9D60-4A02-9A5C-1B80D4017803}" srcId="{7F4C4EA9-8688-4799-BA79-2A636C294FE7}" destId="{B20649FB-F72A-40C6-A7AF-17D54CCE084C}" srcOrd="3" destOrd="0" parTransId="{F8AB705E-0DEB-4C96-983A-7A7BE3DB5012}" sibTransId="{358EE0C7-5A28-47B2-936D-E621FAB37732}"/>
    <dgm:cxn modelId="{E33EA611-1FB4-43CE-B8FC-304DF2A1A745}" srcId="{7F4C4EA9-8688-4799-BA79-2A636C294FE7}" destId="{D899129A-79F4-4403-99CB-2E808AC6FD61}" srcOrd="1" destOrd="0" parTransId="{6F50B5FA-53F9-4923-B5B8-EB51C1053806}" sibTransId="{840D71E7-074A-4C76-8C27-35D9864E2D56}"/>
    <dgm:cxn modelId="{EBCBDF19-2676-4280-A3A0-19CC5E2B1BF4}" type="presOf" srcId="{8A3CEE4B-EE6B-4128-9CA9-B31A246C56B8}" destId="{83E964F3-8D90-428E-8004-13BB38F94052}" srcOrd="0" destOrd="0" presId="urn:microsoft.com/office/officeart/2005/8/layout/hierarchy4"/>
    <dgm:cxn modelId="{05572A5E-5992-4E5D-9CE0-F542EA265E6E}" srcId="{8A3CEE4B-EE6B-4128-9CA9-B31A246C56B8}" destId="{7F4C4EA9-8688-4799-BA79-2A636C294FE7}" srcOrd="0" destOrd="0" parTransId="{FD53EEEA-92CF-4670-8AD7-589EB3AFB278}" sibTransId="{C829D245-EF6A-4E9B-A4F8-06383B663115}"/>
    <dgm:cxn modelId="{E1167345-0C59-4B00-A667-DF8011A6707A}" type="presOf" srcId="{B20649FB-F72A-40C6-A7AF-17D54CCE084C}" destId="{D95B8C2A-9022-4746-A0FC-A5338E600D22}" srcOrd="0" destOrd="0" presId="urn:microsoft.com/office/officeart/2005/8/layout/hierarchy4"/>
    <dgm:cxn modelId="{9D5EA7CB-9DCA-4CC7-9D3C-3CF078C3344C}" type="presOf" srcId="{82E85D1B-0286-4E11-930C-0C481B22883B}" destId="{9140CF1B-4270-4627-9F97-5DBBDE30021A}" srcOrd="0" destOrd="0" presId="urn:microsoft.com/office/officeart/2005/8/layout/hierarchy4"/>
    <dgm:cxn modelId="{CEADF2DD-A0A2-44CC-8A0F-00114DEC475F}" type="presOf" srcId="{7F4C4EA9-8688-4799-BA79-2A636C294FE7}" destId="{873DF259-D3AE-4244-8286-CD91107854B7}" srcOrd="0" destOrd="0" presId="urn:microsoft.com/office/officeart/2005/8/layout/hierarchy4"/>
    <dgm:cxn modelId="{4BBC77A4-A5C6-4F68-8756-7B3FBC05D889}" srcId="{7F4C4EA9-8688-4799-BA79-2A636C294FE7}" destId="{C18A42B7-5765-4007-9533-014D118A2D35}" srcOrd="2" destOrd="0" parTransId="{62214441-71E0-496D-9188-FB7E8A9BC39A}" sibTransId="{C40D20B4-CA23-4EDD-A789-874D46A8484C}"/>
    <dgm:cxn modelId="{BF7EBEAD-922B-41E9-95D2-692F82F00D9D}" type="presParOf" srcId="{83E964F3-8D90-428E-8004-13BB38F94052}" destId="{D75E8F67-68EC-4D4C-AFFD-C8EC63A8E88C}" srcOrd="0" destOrd="0" presId="urn:microsoft.com/office/officeart/2005/8/layout/hierarchy4"/>
    <dgm:cxn modelId="{B72505F0-C871-464A-999D-F9B9FA18BD2B}" type="presParOf" srcId="{D75E8F67-68EC-4D4C-AFFD-C8EC63A8E88C}" destId="{873DF259-D3AE-4244-8286-CD91107854B7}" srcOrd="0" destOrd="0" presId="urn:microsoft.com/office/officeart/2005/8/layout/hierarchy4"/>
    <dgm:cxn modelId="{454D89C6-6F6D-4753-8AFF-1AAD7D2D901A}" type="presParOf" srcId="{D75E8F67-68EC-4D4C-AFFD-C8EC63A8E88C}" destId="{6C5B07B3-9424-4392-B3CD-284556A745D1}" srcOrd="1" destOrd="0" presId="urn:microsoft.com/office/officeart/2005/8/layout/hierarchy4"/>
    <dgm:cxn modelId="{DEDE3B1B-7ECD-4461-9599-BDCCA8BE9D94}" type="presParOf" srcId="{D75E8F67-68EC-4D4C-AFFD-C8EC63A8E88C}" destId="{64E3D9B3-0269-4BCC-99E3-01591FDF5826}" srcOrd="2" destOrd="0" presId="urn:microsoft.com/office/officeart/2005/8/layout/hierarchy4"/>
    <dgm:cxn modelId="{A9007F78-DCA9-48CD-ADE1-7E30D8FBABDB}" type="presParOf" srcId="{64E3D9B3-0269-4BCC-99E3-01591FDF5826}" destId="{CFD5C8D4-8F8B-4E12-B317-4F92E06EB3FF}" srcOrd="0" destOrd="0" presId="urn:microsoft.com/office/officeart/2005/8/layout/hierarchy4"/>
    <dgm:cxn modelId="{F3EFAAC3-C064-4DEB-9D96-5F64865E0F3F}" type="presParOf" srcId="{CFD5C8D4-8F8B-4E12-B317-4F92E06EB3FF}" destId="{9140CF1B-4270-4627-9F97-5DBBDE30021A}" srcOrd="0" destOrd="0" presId="urn:microsoft.com/office/officeart/2005/8/layout/hierarchy4"/>
    <dgm:cxn modelId="{1D76F3AB-157E-4254-A419-D182DDE89C5C}" type="presParOf" srcId="{CFD5C8D4-8F8B-4E12-B317-4F92E06EB3FF}" destId="{FAB11C2E-2C92-417C-AF67-B625E712C2DB}" srcOrd="1" destOrd="0" presId="urn:microsoft.com/office/officeart/2005/8/layout/hierarchy4"/>
    <dgm:cxn modelId="{FB77B9F4-65DB-4B88-A2FB-C87B1883E66D}" type="presParOf" srcId="{64E3D9B3-0269-4BCC-99E3-01591FDF5826}" destId="{1E525CE0-B3CC-4EC0-A4ED-B6A27A900C91}" srcOrd="1" destOrd="0" presId="urn:microsoft.com/office/officeart/2005/8/layout/hierarchy4"/>
    <dgm:cxn modelId="{84F16BD9-79A6-4904-B505-40D3A3050288}" type="presParOf" srcId="{64E3D9B3-0269-4BCC-99E3-01591FDF5826}" destId="{0A2B18CC-6F6C-4A0B-9130-A7955EF3BF22}" srcOrd="2" destOrd="0" presId="urn:microsoft.com/office/officeart/2005/8/layout/hierarchy4"/>
    <dgm:cxn modelId="{B250F225-F04E-4816-81AB-CE05AD1B9026}" type="presParOf" srcId="{0A2B18CC-6F6C-4A0B-9130-A7955EF3BF22}" destId="{0E2423F5-9F73-4114-A96C-D03FB1CA13F0}" srcOrd="0" destOrd="0" presId="urn:microsoft.com/office/officeart/2005/8/layout/hierarchy4"/>
    <dgm:cxn modelId="{8D8BC9C3-4F2A-4D67-BEBB-02CFB64584CF}" type="presParOf" srcId="{0A2B18CC-6F6C-4A0B-9130-A7955EF3BF22}" destId="{D77B959F-DDD4-4BFD-9D9F-1635A7137100}" srcOrd="1" destOrd="0" presId="urn:microsoft.com/office/officeart/2005/8/layout/hierarchy4"/>
    <dgm:cxn modelId="{38303F1D-B02A-4C4C-AB2A-8E2286A09DE8}" type="presParOf" srcId="{64E3D9B3-0269-4BCC-99E3-01591FDF5826}" destId="{427A922D-968D-4A33-BE96-D3CF92EFF782}" srcOrd="3" destOrd="0" presId="urn:microsoft.com/office/officeart/2005/8/layout/hierarchy4"/>
    <dgm:cxn modelId="{9934C781-4C86-48EE-AB4D-E7BA50D9CEC7}" type="presParOf" srcId="{64E3D9B3-0269-4BCC-99E3-01591FDF5826}" destId="{A7B22ED3-5EFB-4978-85C4-89C24FF154DB}" srcOrd="4" destOrd="0" presId="urn:microsoft.com/office/officeart/2005/8/layout/hierarchy4"/>
    <dgm:cxn modelId="{3A7DC7DF-2552-4A62-BCF4-974F0DB243E3}" type="presParOf" srcId="{A7B22ED3-5EFB-4978-85C4-89C24FF154DB}" destId="{5C86512F-29A1-4C90-96CA-0BC4E0D05518}" srcOrd="0" destOrd="0" presId="urn:microsoft.com/office/officeart/2005/8/layout/hierarchy4"/>
    <dgm:cxn modelId="{C087D1F3-B8F3-4AF1-B7E6-2F512DE2DE4A}" type="presParOf" srcId="{A7B22ED3-5EFB-4978-85C4-89C24FF154DB}" destId="{F2C692CA-B224-44C1-A566-EAD796D68532}" srcOrd="1" destOrd="0" presId="urn:microsoft.com/office/officeart/2005/8/layout/hierarchy4"/>
    <dgm:cxn modelId="{EC2BB6B4-CE39-45C6-8AE6-C545BE14E051}" type="presParOf" srcId="{64E3D9B3-0269-4BCC-99E3-01591FDF5826}" destId="{A6C9BC26-6983-4EF9-8F14-76CD1A7D07D0}" srcOrd="5" destOrd="0" presId="urn:microsoft.com/office/officeart/2005/8/layout/hierarchy4"/>
    <dgm:cxn modelId="{6208FA15-41DC-4B2F-A1C5-D50244A4A5AC}" type="presParOf" srcId="{64E3D9B3-0269-4BCC-99E3-01591FDF5826}" destId="{5012C5F7-74C9-42F9-A28E-26DB6AD323C9}" srcOrd="6" destOrd="0" presId="urn:microsoft.com/office/officeart/2005/8/layout/hierarchy4"/>
    <dgm:cxn modelId="{4477FD41-3D47-46D7-99A9-44E33FD202C8}" type="presParOf" srcId="{5012C5F7-74C9-42F9-A28E-26DB6AD323C9}" destId="{D95B8C2A-9022-4746-A0FC-A5338E600D22}" srcOrd="0" destOrd="0" presId="urn:microsoft.com/office/officeart/2005/8/layout/hierarchy4"/>
    <dgm:cxn modelId="{05E281ED-3B70-4DB0-9F8B-3917B1815D39}" type="presParOf" srcId="{5012C5F7-74C9-42F9-A28E-26DB6AD323C9}" destId="{6B14F087-320F-4A09-ACC4-24C7C4E07DB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B3676-E81E-48E9-A55B-D5F494FAAEC5}">
      <dsp:nvSpPr>
        <dsp:cNvPr id="0" name=""/>
        <dsp:cNvSpPr/>
      </dsp:nvSpPr>
      <dsp:spPr>
        <a:xfrm>
          <a:off x="2667003" y="0"/>
          <a:ext cx="3043237" cy="3043237"/>
        </a:xfrm>
        <a:prstGeom prst="ellipse">
          <a:avLst/>
        </a:prstGeom>
        <a:gradFill rotWithShape="0">
          <a:gsLst>
            <a:gs pos="0">
              <a:schemeClr val="accent6">
                <a:alpha val="50000"/>
                <a:hueOff val="0"/>
                <a:satOff val="0"/>
                <a:lumOff val="0"/>
                <a:alphaOff val="0"/>
                <a:tint val="98000"/>
                <a:shade val="25000"/>
                <a:satMod val="250000"/>
              </a:schemeClr>
            </a:gs>
            <a:gs pos="68000">
              <a:schemeClr val="accent6">
                <a:alpha val="50000"/>
                <a:hueOff val="0"/>
                <a:satOff val="0"/>
                <a:lumOff val="0"/>
                <a:alphaOff val="0"/>
                <a:tint val="86000"/>
                <a:satMod val="115000"/>
              </a:schemeClr>
            </a:gs>
            <a:gs pos="100000">
              <a:schemeClr val="accent6">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alpha val="5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ar-AE" sz="4000" b="1" kern="1200" dirty="0">
              <a:effectLst>
                <a:outerShdw blurRad="38100" dist="38100" dir="2700000" algn="tl">
                  <a:srgbClr val="000000">
                    <a:alpha val="43137"/>
                  </a:srgbClr>
                </a:outerShdw>
              </a:effectLst>
              <a:cs typeface="B Titr" pitchFamily="2" charset="-78"/>
            </a:rPr>
            <a:t>فارسی </a:t>
          </a:r>
          <a:r>
            <a:rPr lang="fa-IR" sz="4000" b="1" kern="1200" dirty="0">
              <a:effectLst>
                <a:outerShdw blurRad="38100" dist="38100" dir="2700000" algn="tl">
                  <a:srgbClr val="000000">
                    <a:alpha val="43137"/>
                  </a:srgbClr>
                </a:outerShdw>
              </a:effectLst>
              <a:cs typeface="B Titr" pitchFamily="2" charset="-78"/>
            </a:rPr>
            <a:t>دو</a:t>
          </a:r>
          <a:r>
            <a:rPr lang="ar-AE" sz="4000" b="1" kern="1200" dirty="0">
              <a:effectLst>
                <a:outerShdw blurRad="38100" dist="38100" dir="2700000" algn="tl">
                  <a:srgbClr val="000000">
                    <a:alpha val="43137"/>
                  </a:srgbClr>
                </a:outerShdw>
              </a:effectLst>
              <a:cs typeface="B Titr" pitchFamily="2" charset="-78"/>
            </a:rPr>
            <a:t>م </a:t>
          </a:r>
          <a:endParaRPr lang="en-US" sz="4000" b="1" kern="1200" dirty="0">
            <a:effectLst>
              <a:outerShdw blurRad="38100" dist="38100" dir="2700000" algn="tl">
                <a:srgbClr val="000000">
                  <a:alpha val="43137"/>
                </a:srgbClr>
              </a:outerShdw>
            </a:effectLst>
            <a:cs typeface="B Titr" pitchFamily="2" charset="-78"/>
          </a:endParaRPr>
        </a:p>
      </dsp:txBody>
      <dsp:txXfrm>
        <a:off x="3112675" y="445672"/>
        <a:ext cx="2151893" cy="2151893"/>
      </dsp:txXfrm>
    </dsp:sp>
    <dsp:sp modelId="{2104E285-B552-479B-BCCB-55B2A653229B}">
      <dsp:nvSpPr>
        <dsp:cNvPr id="0" name=""/>
        <dsp:cNvSpPr/>
      </dsp:nvSpPr>
      <dsp:spPr>
        <a:xfrm>
          <a:off x="4571993" y="2224140"/>
          <a:ext cx="3621878" cy="3262259"/>
        </a:xfrm>
        <a:prstGeom prst="ellipse">
          <a:avLst/>
        </a:prstGeom>
        <a:gradFill rotWithShape="0">
          <a:gsLst>
            <a:gs pos="0">
              <a:schemeClr val="accent6">
                <a:alpha val="50000"/>
                <a:hueOff val="0"/>
                <a:satOff val="0"/>
                <a:lumOff val="0"/>
                <a:alphaOff val="0"/>
                <a:tint val="98000"/>
                <a:shade val="25000"/>
                <a:satMod val="250000"/>
              </a:schemeClr>
            </a:gs>
            <a:gs pos="68000">
              <a:schemeClr val="accent6">
                <a:alpha val="50000"/>
                <a:hueOff val="0"/>
                <a:satOff val="0"/>
                <a:lumOff val="0"/>
                <a:alphaOff val="0"/>
                <a:tint val="86000"/>
                <a:satMod val="115000"/>
              </a:schemeClr>
            </a:gs>
            <a:gs pos="100000">
              <a:schemeClr val="accent6">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alpha val="5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ar-AE" sz="4000" b="1" kern="1200" dirty="0">
              <a:solidFill>
                <a:srgbClr val="FF0000"/>
              </a:solidFill>
              <a:effectLst>
                <a:outerShdw blurRad="38100" dist="38100" dir="2700000" algn="tl">
                  <a:srgbClr val="000000">
                    <a:alpha val="43137"/>
                  </a:srgbClr>
                </a:outerShdw>
              </a:effectLst>
              <a:cs typeface="B Titr" pitchFamily="2" charset="-78"/>
            </a:rPr>
            <a:t>مهارت</a:t>
          </a:r>
          <a:r>
            <a:rPr lang="fa-IR" sz="4000" b="1" kern="1200" dirty="0">
              <a:solidFill>
                <a:srgbClr val="FF0000"/>
              </a:solidFill>
              <a:effectLst>
                <a:outerShdw blurRad="38100" dist="38100" dir="2700000" algn="tl">
                  <a:srgbClr val="000000">
                    <a:alpha val="43137"/>
                  </a:srgbClr>
                </a:outerShdw>
              </a:effectLst>
              <a:cs typeface="B Titr" pitchFamily="2" charset="-78"/>
            </a:rPr>
            <a:t> </a:t>
          </a:r>
          <a:r>
            <a:rPr lang="ar-AE" sz="4000" b="1" kern="1200" dirty="0">
              <a:solidFill>
                <a:srgbClr val="FF0000"/>
              </a:solidFill>
              <a:effectLst>
                <a:outerShdw blurRad="38100" dist="38100" dir="2700000" algn="tl">
                  <a:srgbClr val="000000">
                    <a:alpha val="43137"/>
                  </a:srgbClr>
                </a:outerShdw>
              </a:effectLst>
              <a:cs typeface="B Titr" pitchFamily="2" charset="-78"/>
            </a:rPr>
            <a:t>های خوانداری</a:t>
          </a:r>
          <a:endParaRPr lang="en-US" sz="4000" b="1" kern="1200" dirty="0">
            <a:solidFill>
              <a:srgbClr val="FF0000"/>
            </a:solidFill>
            <a:effectLst>
              <a:outerShdw blurRad="38100" dist="38100" dir="2700000" algn="tl">
                <a:srgbClr val="000000">
                  <a:alpha val="43137"/>
                </a:srgbClr>
              </a:outerShdw>
            </a:effectLst>
            <a:cs typeface="B Titr" pitchFamily="2" charset="-78"/>
          </a:endParaRPr>
        </a:p>
      </dsp:txBody>
      <dsp:txXfrm>
        <a:off x="5102405" y="2701887"/>
        <a:ext cx="2561054" cy="2306765"/>
      </dsp:txXfrm>
    </dsp:sp>
    <dsp:sp modelId="{7697A466-F498-45C4-9BA7-15BE7CF9FD36}">
      <dsp:nvSpPr>
        <dsp:cNvPr id="0" name=""/>
        <dsp:cNvSpPr/>
      </dsp:nvSpPr>
      <dsp:spPr>
        <a:xfrm>
          <a:off x="228596" y="2209804"/>
          <a:ext cx="3621878" cy="3306294"/>
        </a:xfrm>
        <a:prstGeom prst="ellipse">
          <a:avLst/>
        </a:prstGeom>
        <a:gradFill rotWithShape="0">
          <a:gsLst>
            <a:gs pos="0">
              <a:schemeClr val="accent6">
                <a:alpha val="50000"/>
                <a:hueOff val="0"/>
                <a:satOff val="0"/>
                <a:lumOff val="0"/>
                <a:alphaOff val="0"/>
                <a:tint val="98000"/>
                <a:shade val="25000"/>
                <a:satMod val="250000"/>
              </a:schemeClr>
            </a:gs>
            <a:gs pos="68000">
              <a:schemeClr val="accent6">
                <a:alpha val="50000"/>
                <a:hueOff val="0"/>
                <a:satOff val="0"/>
                <a:lumOff val="0"/>
                <a:alphaOff val="0"/>
                <a:tint val="86000"/>
                <a:satMod val="115000"/>
              </a:schemeClr>
            </a:gs>
            <a:gs pos="100000">
              <a:schemeClr val="accent6">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alpha val="5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ar-AE" sz="4000" b="1" kern="1200" dirty="0">
              <a:solidFill>
                <a:srgbClr val="FFC000"/>
              </a:solidFill>
              <a:effectLst>
                <a:outerShdw blurRad="38100" dist="38100" dir="2700000" algn="tl">
                  <a:srgbClr val="000000">
                    <a:alpha val="43137"/>
                  </a:srgbClr>
                </a:outerShdw>
              </a:effectLst>
              <a:cs typeface="B Titr" pitchFamily="2" charset="-78"/>
            </a:rPr>
            <a:t>مهارت</a:t>
          </a:r>
          <a:r>
            <a:rPr lang="fa-IR" sz="4000" b="1" kern="1200" dirty="0">
              <a:solidFill>
                <a:srgbClr val="FFC000"/>
              </a:solidFill>
              <a:effectLst>
                <a:outerShdw blurRad="38100" dist="38100" dir="2700000" algn="tl">
                  <a:srgbClr val="000000">
                    <a:alpha val="43137"/>
                  </a:srgbClr>
                </a:outerShdw>
              </a:effectLst>
              <a:cs typeface="B Titr" pitchFamily="2" charset="-78"/>
            </a:rPr>
            <a:t> </a:t>
          </a:r>
          <a:r>
            <a:rPr lang="ar-AE" sz="4000" b="1" kern="1200" dirty="0">
              <a:solidFill>
                <a:srgbClr val="FFC000"/>
              </a:solidFill>
              <a:effectLst>
                <a:outerShdw blurRad="38100" dist="38100" dir="2700000" algn="tl">
                  <a:srgbClr val="000000">
                    <a:alpha val="43137"/>
                  </a:srgbClr>
                </a:outerShdw>
              </a:effectLst>
              <a:cs typeface="B Titr" pitchFamily="2" charset="-78"/>
            </a:rPr>
            <a:t>های نوشتاری </a:t>
          </a:r>
          <a:endParaRPr lang="en-US" sz="4000" b="1" kern="1200" dirty="0">
            <a:solidFill>
              <a:srgbClr val="FFC000"/>
            </a:solidFill>
            <a:effectLst>
              <a:outerShdw blurRad="38100" dist="38100" dir="2700000" algn="tl">
                <a:srgbClr val="000000">
                  <a:alpha val="43137"/>
                </a:srgbClr>
              </a:outerShdw>
            </a:effectLst>
            <a:cs typeface="B Titr" pitchFamily="2" charset="-78"/>
          </a:endParaRPr>
        </a:p>
      </dsp:txBody>
      <dsp:txXfrm>
        <a:off x="759008" y="2694000"/>
        <a:ext cx="2561054" cy="2337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46AE9-9541-4662-975A-56108F9EB294}">
      <dsp:nvSpPr>
        <dsp:cNvPr id="0" name=""/>
        <dsp:cNvSpPr/>
      </dsp:nvSpPr>
      <dsp:spPr>
        <a:xfrm>
          <a:off x="0" y="0"/>
          <a:ext cx="3036340" cy="2205632"/>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ar-AE" sz="5600" b="1" kern="1200" dirty="0">
              <a:cs typeface="B Titr" pitchFamily="2" charset="-78"/>
            </a:rPr>
            <a:t>فصل ها </a:t>
          </a:r>
          <a:endParaRPr lang="en-US" sz="5600" b="1" kern="1200" dirty="0">
            <a:cs typeface="B Titr" pitchFamily="2" charset="-78"/>
          </a:endParaRPr>
        </a:p>
      </dsp:txBody>
      <dsp:txXfrm>
        <a:off x="444662" y="323007"/>
        <a:ext cx="2147016" cy="1559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46AE9-9541-4662-975A-56108F9EB294}">
      <dsp:nvSpPr>
        <dsp:cNvPr id="0" name=""/>
        <dsp:cNvSpPr/>
      </dsp:nvSpPr>
      <dsp:spPr>
        <a:xfrm>
          <a:off x="342339" y="0"/>
          <a:ext cx="2573712" cy="1294089"/>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ar-AE" sz="3900" b="1" kern="1200" dirty="0">
              <a:cs typeface="B Titr" pitchFamily="2" charset="-78"/>
            </a:rPr>
            <a:t>درس ها</a:t>
          </a:r>
          <a:endParaRPr lang="en-US" sz="3900" b="1" kern="1200" dirty="0">
            <a:cs typeface="B Titr" pitchFamily="2" charset="-78"/>
          </a:endParaRPr>
        </a:p>
      </dsp:txBody>
      <dsp:txXfrm>
        <a:off x="719250" y="189515"/>
        <a:ext cx="1819890" cy="915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F4D0B-B738-444A-89CE-88D76811C1FA}">
      <dsp:nvSpPr>
        <dsp:cNvPr id="0" name=""/>
        <dsp:cNvSpPr/>
      </dsp:nvSpPr>
      <dsp:spPr>
        <a:xfrm>
          <a:off x="85684" y="1989430"/>
          <a:ext cx="3730397" cy="155102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AE" sz="1800" b="1" kern="1200" dirty="0">
              <a:solidFill>
                <a:srgbClr val="FFFF00"/>
              </a:solidFill>
              <a:effectLst>
                <a:outerShdw blurRad="38100" dist="38100" dir="2700000" algn="tl">
                  <a:srgbClr val="000000">
                    <a:alpha val="43137"/>
                  </a:srgbClr>
                </a:outerShdw>
              </a:effectLst>
              <a:cs typeface="B Titr" pitchFamily="2" charset="-78"/>
            </a:rPr>
            <a:t>تجربه های یادگیری در مهارت</a:t>
          </a:r>
          <a:r>
            <a:rPr lang="fa-IR" sz="1800" b="1" kern="1200" dirty="0">
              <a:solidFill>
                <a:srgbClr val="FFFF00"/>
              </a:solidFill>
              <a:effectLst>
                <a:outerShdw blurRad="38100" dist="38100" dir="2700000" algn="tl">
                  <a:srgbClr val="000000">
                    <a:alpha val="43137"/>
                  </a:srgbClr>
                </a:outerShdw>
              </a:effectLst>
              <a:cs typeface="B Titr" pitchFamily="2" charset="-78"/>
            </a:rPr>
            <a:t> </a:t>
          </a:r>
          <a:r>
            <a:rPr lang="ar-AE" sz="1800" b="1" kern="1200" dirty="0">
              <a:solidFill>
                <a:srgbClr val="FFFF00"/>
              </a:solidFill>
              <a:effectLst>
                <a:outerShdw blurRad="38100" dist="38100" dir="2700000" algn="tl">
                  <a:srgbClr val="000000">
                    <a:alpha val="43137"/>
                  </a:srgbClr>
                </a:outerShdw>
              </a:effectLst>
              <a:cs typeface="B Titr" pitchFamily="2" charset="-78"/>
            </a:rPr>
            <a:t>های خوانداری </a:t>
          </a:r>
          <a:endParaRPr lang="en-US" sz="1800" b="1" kern="1200" dirty="0">
            <a:solidFill>
              <a:srgbClr val="FFFF00"/>
            </a:solidFill>
            <a:effectLst>
              <a:outerShdw blurRad="38100" dist="38100" dir="2700000" algn="tl">
                <a:srgbClr val="000000">
                  <a:alpha val="43137"/>
                </a:srgbClr>
              </a:outerShdw>
            </a:effectLst>
            <a:cs typeface="B Titr" pitchFamily="2" charset="-78"/>
          </a:endParaRPr>
        </a:p>
      </dsp:txBody>
      <dsp:txXfrm>
        <a:off x="131112" y="2034858"/>
        <a:ext cx="3639541" cy="1460172"/>
      </dsp:txXfrm>
    </dsp:sp>
    <dsp:sp modelId="{7834318B-346A-45B9-AE28-F425E101AAEB}">
      <dsp:nvSpPr>
        <dsp:cNvPr id="0" name=""/>
        <dsp:cNvSpPr/>
      </dsp:nvSpPr>
      <dsp:spPr>
        <a:xfrm rot="17992068">
          <a:off x="3128924" y="1566546"/>
          <a:ext cx="2737682" cy="22741"/>
        </a:xfrm>
        <a:custGeom>
          <a:avLst/>
          <a:gdLst/>
          <a:ahLst/>
          <a:cxnLst/>
          <a:rect l="0" t="0" r="0" b="0"/>
          <a:pathLst>
            <a:path>
              <a:moveTo>
                <a:pt x="0" y="11370"/>
              </a:moveTo>
              <a:lnTo>
                <a:pt x="2737682" y="11370"/>
              </a:lnTo>
            </a:path>
          </a:pathLst>
        </a:custGeom>
        <a:noFill/>
        <a:ln w="25400" cap="flat" cmpd="sng" algn="ctr">
          <a:solidFill>
            <a:schemeClr val="accent2"/>
          </a:solidFill>
          <a:prstDash val="solid"/>
        </a:ln>
        <a:effectLst>
          <a:outerShdw blurRad="57150" dist="38100" dir="5400000" algn="ctr" rotWithShape="0">
            <a:schemeClr val="accent2">
              <a:shade val="9000"/>
              <a:satMod val="105000"/>
              <a:alpha val="48000"/>
            </a:scheme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429323" y="1509475"/>
        <a:ext cx="136884" cy="136884"/>
      </dsp:txXfrm>
    </dsp:sp>
    <dsp:sp modelId="{DBC740CF-229C-4A9B-A57E-ECD161CC99C2}">
      <dsp:nvSpPr>
        <dsp:cNvPr id="0" name=""/>
        <dsp:cNvSpPr/>
      </dsp:nvSpPr>
      <dsp:spPr>
        <a:xfrm>
          <a:off x="5179448" y="5801"/>
          <a:ext cx="2826841" cy="77017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a:cs typeface="B Zar" pitchFamily="2" charset="-78"/>
            </a:rPr>
            <a:t>نگاه وکن و بگو</a:t>
          </a:r>
          <a:endParaRPr lang="en-US" sz="1600" b="1" kern="1200" dirty="0">
            <a:cs typeface="B Zar" pitchFamily="2" charset="-78"/>
          </a:endParaRPr>
        </a:p>
      </dsp:txBody>
      <dsp:txXfrm>
        <a:off x="5202006" y="28359"/>
        <a:ext cx="2781725" cy="725060"/>
      </dsp:txXfrm>
    </dsp:sp>
    <dsp:sp modelId="{25BDF4DE-B695-4CE4-AAC1-09278D7A917F}">
      <dsp:nvSpPr>
        <dsp:cNvPr id="0" name=""/>
        <dsp:cNvSpPr/>
      </dsp:nvSpPr>
      <dsp:spPr>
        <a:xfrm rot="18749428">
          <a:off x="3488562" y="2009398"/>
          <a:ext cx="2018405" cy="22741"/>
        </a:xfrm>
        <a:custGeom>
          <a:avLst/>
          <a:gdLst/>
          <a:ahLst/>
          <a:cxnLst/>
          <a:rect l="0" t="0" r="0" b="0"/>
          <a:pathLst>
            <a:path>
              <a:moveTo>
                <a:pt x="0" y="11370"/>
              </a:moveTo>
              <a:lnTo>
                <a:pt x="2018405" y="11370"/>
              </a:lnTo>
            </a:path>
          </a:pathLst>
        </a:custGeom>
        <a:noFill/>
        <a:ln w="25400" cap="flat" cmpd="sng" algn="ctr">
          <a:solidFill>
            <a:schemeClr val="accent2"/>
          </a:solidFill>
          <a:prstDash val="solid"/>
        </a:ln>
        <a:effectLst>
          <a:outerShdw blurRad="57150" dist="38100" dir="5400000" algn="ctr" rotWithShape="0">
            <a:schemeClr val="accent2">
              <a:shade val="9000"/>
              <a:satMod val="105000"/>
              <a:alpha val="48000"/>
            </a:scheme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447305" y="1970308"/>
        <a:ext cx="100920" cy="100920"/>
      </dsp:txXfrm>
    </dsp:sp>
    <dsp:sp modelId="{F450FAD2-16E6-44E2-9D5C-37FE53800E89}">
      <dsp:nvSpPr>
        <dsp:cNvPr id="0" name=""/>
        <dsp:cNvSpPr/>
      </dsp:nvSpPr>
      <dsp:spPr>
        <a:xfrm>
          <a:off x="5179448" y="891504"/>
          <a:ext cx="2826841" cy="77017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a:cs typeface="B Zar" pitchFamily="2" charset="-78"/>
            </a:rPr>
            <a:t>درست و نادرست</a:t>
          </a:r>
          <a:endParaRPr lang="en-US" sz="1600" b="1" kern="1200" dirty="0">
            <a:cs typeface="B Zar" pitchFamily="2" charset="-78"/>
          </a:endParaRPr>
        </a:p>
      </dsp:txBody>
      <dsp:txXfrm>
        <a:off x="5202006" y="914062"/>
        <a:ext cx="2781725" cy="725060"/>
      </dsp:txXfrm>
    </dsp:sp>
    <dsp:sp modelId="{A7A15A41-6336-4791-9346-B5FD21B84172}">
      <dsp:nvSpPr>
        <dsp:cNvPr id="0" name=""/>
        <dsp:cNvSpPr/>
      </dsp:nvSpPr>
      <dsp:spPr>
        <a:xfrm rot="20169190">
          <a:off x="3752454" y="2452249"/>
          <a:ext cx="1490622" cy="22741"/>
        </a:xfrm>
        <a:custGeom>
          <a:avLst/>
          <a:gdLst/>
          <a:ahLst/>
          <a:cxnLst/>
          <a:rect l="0" t="0" r="0" b="0"/>
          <a:pathLst>
            <a:path>
              <a:moveTo>
                <a:pt x="0" y="11370"/>
              </a:moveTo>
              <a:lnTo>
                <a:pt x="1490622" y="11370"/>
              </a:lnTo>
            </a:path>
          </a:pathLst>
        </a:custGeom>
        <a:noFill/>
        <a:ln w="25400" cap="flat" cmpd="sng" algn="ctr">
          <a:solidFill>
            <a:schemeClr val="accent2"/>
          </a:solidFill>
          <a:prstDash val="solid"/>
        </a:ln>
        <a:effectLst>
          <a:outerShdw blurRad="57150" dist="38100" dir="5400000" algn="ctr" rotWithShape="0">
            <a:schemeClr val="accent2">
              <a:shade val="9000"/>
              <a:satMod val="105000"/>
              <a:alpha val="48000"/>
            </a:scheme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0499" y="2426355"/>
        <a:ext cx="74531" cy="74531"/>
      </dsp:txXfrm>
    </dsp:sp>
    <dsp:sp modelId="{2D4DBC64-516D-4D8B-951F-90D1FE45FBAB}">
      <dsp:nvSpPr>
        <dsp:cNvPr id="0" name=""/>
        <dsp:cNvSpPr/>
      </dsp:nvSpPr>
      <dsp:spPr>
        <a:xfrm>
          <a:off x="5179448" y="1777208"/>
          <a:ext cx="2826841" cy="77017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a:cs typeface="B Zar" pitchFamily="2" charset="-78"/>
            </a:rPr>
            <a:t>واژه سازی – حالا تو بگو</a:t>
          </a:r>
          <a:r>
            <a:rPr lang="ar-AE" sz="1600" b="1" kern="1200" dirty="0">
              <a:cs typeface="B Zar" pitchFamily="2" charset="-78"/>
            </a:rPr>
            <a:t> </a:t>
          </a:r>
          <a:endParaRPr lang="en-US" sz="1600" b="1" kern="1200" dirty="0">
            <a:cs typeface="B Zar" pitchFamily="2" charset="-78"/>
          </a:endParaRPr>
        </a:p>
      </dsp:txBody>
      <dsp:txXfrm>
        <a:off x="5202006" y="1799766"/>
        <a:ext cx="2781725" cy="725060"/>
      </dsp:txXfrm>
    </dsp:sp>
    <dsp:sp modelId="{DEAFF9E6-0A20-414D-92C8-0105093BCD79}">
      <dsp:nvSpPr>
        <dsp:cNvPr id="0" name=""/>
        <dsp:cNvSpPr/>
      </dsp:nvSpPr>
      <dsp:spPr>
        <a:xfrm rot="703730">
          <a:off x="3801545" y="2895101"/>
          <a:ext cx="1392440" cy="22741"/>
        </a:xfrm>
        <a:custGeom>
          <a:avLst/>
          <a:gdLst/>
          <a:ahLst/>
          <a:cxnLst/>
          <a:rect l="0" t="0" r="0" b="0"/>
          <a:pathLst>
            <a:path>
              <a:moveTo>
                <a:pt x="0" y="11370"/>
              </a:moveTo>
              <a:lnTo>
                <a:pt x="1392440" y="11370"/>
              </a:lnTo>
            </a:path>
          </a:pathLst>
        </a:custGeom>
        <a:noFill/>
        <a:ln w="25400" cap="flat" cmpd="sng" algn="ctr">
          <a:solidFill>
            <a:schemeClr val="accent2"/>
          </a:solidFill>
          <a:prstDash val="solid"/>
        </a:ln>
        <a:effectLst>
          <a:outerShdw blurRad="57150" dist="38100" dir="5400000" algn="ctr" rotWithShape="0">
            <a:schemeClr val="accent2">
              <a:shade val="9000"/>
              <a:satMod val="105000"/>
              <a:alpha val="48000"/>
            </a:scheme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2954" y="2871661"/>
        <a:ext cx="69622" cy="69622"/>
      </dsp:txXfrm>
    </dsp:sp>
    <dsp:sp modelId="{8F77A492-4D8C-4803-ADE1-6B40466CC3CB}">
      <dsp:nvSpPr>
        <dsp:cNvPr id="0" name=""/>
        <dsp:cNvSpPr/>
      </dsp:nvSpPr>
      <dsp:spPr>
        <a:xfrm>
          <a:off x="5179448" y="2662911"/>
          <a:ext cx="2826841" cy="77017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a:cs typeface="B Zar" pitchFamily="2" charset="-78"/>
            </a:rPr>
            <a:t>بیاموز و بگو</a:t>
          </a:r>
          <a:r>
            <a:rPr lang="ar-AE" sz="1600" b="1" kern="1200" dirty="0">
              <a:cs typeface="B Zar" pitchFamily="2" charset="-78"/>
            </a:rPr>
            <a:t> </a:t>
          </a:r>
          <a:endParaRPr lang="en-US" sz="1600" b="1" kern="1200" dirty="0">
            <a:cs typeface="B Zar" pitchFamily="2" charset="-78"/>
          </a:endParaRPr>
        </a:p>
      </dsp:txBody>
      <dsp:txXfrm>
        <a:off x="5202006" y="2685469"/>
        <a:ext cx="2781725" cy="725060"/>
      </dsp:txXfrm>
    </dsp:sp>
    <dsp:sp modelId="{E4E80384-426D-47E7-A001-04AF0189341A}">
      <dsp:nvSpPr>
        <dsp:cNvPr id="0" name=""/>
        <dsp:cNvSpPr/>
      </dsp:nvSpPr>
      <dsp:spPr>
        <a:xfrm rot="2436308">
          <a:off x="3599883" y="3337953"/>
          <a:ext cx="1795763" cy="22741"/>
        </a:xfrm>
        <a:custGeom>
          <a:avLst/>
          <a:gdLst/>
          <a:ahLst/>
          <a:cxnLst/>
          <a:rect l="0" t="0" r="0" b="0"/>
          <a:pathLst>
            <a:path>
              <a:moveTo>
                <a:pt x="0" y="11370"/>
              </a:moveTo>
              <a:lnTo>
                <a:pt x="1795763"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452871" y="3304429"/>
        <a:ext cx="89788" cy="89788"/>
      </dsp:txXfrm>
    </dsp:sp>
    <dsp:sp modelId="{CACEC394-C57D-429A-BD39-C081FA2C5513}">
      <dsp:nvSpPr>
        <dsp:cNvPr id="0" name=""/>
        <dsp:cNvSpPr/>
      </dsp:nvSpPr>
      <dsp:spPr>
        <a:xfrm>
          <a:off x="5179448" y="3548614"/>
          <a:ext cx="2826841" cy="77017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a:cs typeface="B Zar" pitchFamily="2" charset="-78"/>
            </a:rPr>
            <a:t>بازی</a:t>
          </a:r>
          <a:r>
            <a:rPr lang="fa-IR" sz="1600" b="1" kern="1200" dirty="0" smtClean="0">
              <a:cs typeface="B Zar" pitchFamily="2" charset="-78"/>
            </a:rPr>
            <a:t>، بازی/ </a:t>
          </a:r>
          <a:r>
            <a:rPr lang="fa-IR" sz="1600" b="1" kern="1200" dirty="0">
              <a:cs typeface="B Zar" pitchFamily="2" charset="-78"/>
            </a:rPr>
            <a:t>نمایش</a:t>
          </a:r>
          <a:r>
            <a:rPr lang="ar-AE" sz="1600" b="1" kern="1200" dirty="0">
              <a:cs typeface="B Zar" pitchFamily="2" charset="-78"/>
            </a:rPr>
            <a:t> </a:t>
          </a:r>
          <a:endParaRPr lang="en-US" sz="1600" b="1" kern="1200" dirty="0">
            <a:cs typeface="B Zar" pitchFamily="2" charset="-78"/>
          </a:endParaRPr>
        </a:p>
      </dsp:txBody>
      <dsp:txXfrm>
        <a:off x="5202006" y="3571172"/>
        <a:ext cx="2781725" cy="725060"/>
      </dsp:txXfrm>
    </dsp:sp>
    <dsp:sp modelId="{F9ACEFFE-EA4A-44EB-8D13-978D672125A4}">
      <dsp:nvSpPr>
        <dsp:cNvPr id="0" name=""/>
        <dsp:cNvSpPr/>
      </dsp:nvSpPr>
      <dsp:spPr>
        <a:xfrm rot="3385875">
          <a:off x="3264924" y="3780804"/>
          <a:ext cx="2465681" cy="22741"/>
        </a:xfrm>
        <a:custGeom>
          <a:avLst/>
          <a:gdLst/>
          <a:ahLst/>
          <a:cxnLst/>
          <a:rect l="0" t="0" r="0" b="0"/>
          <a:pathLst>
            <a:path>
              <a:moveTo>
                <a:pt x="0" y="11370"/>
              </a:moveTo>
              <a:lnTo>
                <a:pt x="2465681" y="11370"/>
              </a:lnTo>
            </a:path>
          </a:pathLst>
        </a:custGeom>
        <a:noFill/>
        <a:ln w="25400" cap="flat" cmpd="sng" algn="ctr">
          <a:solidFill>
            <a:schemeClr val="accent2"/>
          </a:solidFill>
          <a:prstDash val="solid"/>
        </a:ln>
        <a:effectLst>
          <a:outerShdw blurRad="57150" dist="38100" dir="5400000" algn="ctr" rotWithShape="0">
            <a:schemeClr val="accent2">
              <a:shade val="9000"/>
              <a:satMod val="105000"/>
              <a:alpha val="48000"/>
            </a:scheme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436123" y="3730533"/>
        <a:ext cx="123284" cy="123284"/>
      </dsp:txXfrm>
    </dsp:sp>
    <dsp:sp modelId="{F88776A0-B4F5-4D05-AD5C-30D816931488}">
      <dsp:nvSpPr>
        <dsp:cNvPr id="0" name=""/>
        <dsp:cNvSpPr/>
      </dsp:nvSpPr>
      <dsp:spPr>
        <a:xfrm>
          <a:off x="5179448" y="4434318"/>
          <a:ext cx="2826841" cy="77017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AE" sz="1600" b="1" kern="1200" dirty="0">
              <a:cs typeface="B Zar" pitchFamily="2" charset="-78"/>
            </a:rPr>
            <a:t>بخوان و </a:t>
          </a:r>
          <a:r>
            <a:rPr lang="ar-AE" sz="1600" b="1" kern="1200" dirty="0" smtClean="0">
              <a:cs typeface="B Zar" pitchFamily="2" charset="-78"/>
            </a:rPr>
            <a:t>بیندیش</a:t>
          </a:r>
          <a:endParaRPr lang="fa-IR" sz="1600" b="1" kern="1200" dirty="0" smtClean="0">
            <a:cs typeface="B Zar" pitchFamily="2" charset="-78"/>
          </a:endParaRPr>
        </a:p>
        <a:p>
          <a:pPr lvl="0" algn="ctr" defTabSz="711200">
            <a:lnSpc>
              <a:spcPct val="90000"/>
            </a:lnSpc>
            <a:spcBef>
              <a:spcPct val="0"/>
            </a:spcBef>
            <a:spcAft>
              <a:spcPct val="35000"/>
            </a:spcAft>
          </a:pPr>
          <a:r>
            <a:rPr lang="ar-AE" sz="1600" b="1" kern="1200" dirty="0" smtClean="0">
              <a:cs typeface="B Zar" pitchFamily="2" charset="-78"/>
            </a:rPr>
            <a:t>(فهمش </a:t>
          </a:r>
          <a:r>
            <a:rPr lang="ar-AE" sz="1600" b="1" kern="1200" dirty="0">
              <a:cs typeface="B Zar" pitchFamily="2" charset="-78"/>
            </a:rPr>
            <a:t>و سنجش )</a:t>
          </a:r>
          <a:endParaRPr lang="en-US" sz="1600" b="1" kern="1200" dirty="0">
            <a:cs typeface="B Zar" pitchFamily="2" charset="-78"/>
          </a:endParaRPr>
        </a:p>
      </dsp:txBody>
      <dsp:txXfrm>
        <a:off x="5202006" y="4456876"/>
        <a:ext cx="2781725" cy="725060"/>
      </dsp:txXfrm>
    </dsp:sp>
    <dsp:sp modelId="{3383B644-92D5-44E0-8B6C-3B08B63DBCD2}">
      <dsp:nvSpPr>
        <dsp:cNvPr id="0" name=""/>
        <dsp:cNvSpPr/>
      </dsp:nvSpPr>
      <dsp:spPr>
        <a:xfrm rot="3907359">
          <a:off x="2877322" y="4223656"/>
          <a:ext cx="3240886" cy="22741"/>
        </a:xfrm>
        <a:custGeom>
          <a:avLst/>
          <a:gdLst/>
          <a:ahLst/>
          <a:cxnLst/>
          <a:rect l="0" t="0" r="0" b="0"/>
          <a:pathLst>
            <a:path>
              <a:moveTo>
                <a:pt x="0" y="11370"/>
              </a:moveTo>
              <a:lnTo>
                <a:pt x="3240886" y="11370"/>
              </a:lnTo>
            </a:path>
          </a:pathLst>
        </a:custGeom>
        <a:noFill/>
        <a:ln w="25400" cap="flat" cmpd="sng" algn="ctr">
          <a:solidFill>
            <a:schemeClr val="accent2"/>
          </a:solidFill>
          <a:prstDash val="solid"/>
        </a:ln>
        <a:effectLst>
          <a:outerShdw blurRad="57150" dist="38100" dir="5400000" algn="ctr" rotWithShape="0">
            <a:schemeClr val="accent2">
              <a:shade val="9000"/>
              <a:satMod val="105000"/>
              <a:alpha val="48000"/>
            </a:scheme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416743" y="4154005"/>
        <a:ext cx="162044" cy="162044"/>
      </dsp:txXfrm>
    </dsp:sp>
    <dsp:sp modelId="{903689C7-D992-44FD-BD15-C80A089B4216}">
      <dsp:nvSpPr>
        <dsp:cNvPr id="0" name=""/>
        <dsp:cNvSpPr/>
      </dsp:nvSpPr>
      <dsp:spPr>
        <a:xfrm>
          <a:off x="5179448" y="5320021"/>
          <a:ext cx="2826841" cy="77017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AE" sz="1600" b="1" kern="1200" dirty="0">
              <a:cs typeface="B Zar" pitchFamily="2" charset="-78"/>
            </a:rPr>
            <a:t>بخوان و حفظ کن </a:t>
          </a:r>
          <a:endParaRPr lang="en-US" sz="1600" b="1" kern="1200" dirty="0">
            <a:cs typeface="B Zar" pitchFamily="2" charset="-78"/>
          </a:endParaRPr>
        </a:p>
      </dsp:txBody>
      <dsp:txXfrm>
        <a:off x="5202006" y="5342579"/>
        <a:ext cx="2781725" cy="725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DF259-D3AE-4244-8286-CD91107854B7}">
      <dsp:nvSpPr>
        <dsp:cNvPr id="0" name=""/>
        <dsp:cNvSpPr/>
      </dsp:nvSpPr>
      <dsp:spPr>
        <a:xfrm>
          <a:off x="1416" y="2049"/>
          <a:ext cx="8760167" cy="311832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AE" sz="4800" b="1" kern="1200" dirty="0">
              <a:solidFill>
                <a:srgbClr val="FFFF00"/>
              </a:solidFill>
              <a:effectLst>
                <a:outerShdw blurRad="38100" dist="38100" dir="2700000" algn="tl">
                  <a:srgbClr val="000000">
                    <a:alpha val="43137"/>
                  </a:srgbClr>
                </a:outerShdw>
              </a:effectLst>
              <a:cs typeface="B Titr" pitchFamily="2" charset="-78"/>
            </a:rPr>
            <a:t>تجربه های یادگیری در </a:t>
          </a:r>
          <a:r>
            <a:rPr lang="ar-AE" sz="4800" b="1" i="0" kern="1200" dirty="0">
              <a:solidFill>
                <a:srgbClr val="FFFF00"/>
              </a:solidFill>
              <a:effectLst>
                <a:outerShdw blurRad="38100" dist="38100" dir="2700000" algn="tl">
                  <a:srgbClr val="000000">
                    <a:alpha val="43137"/>
                  </a:srgbClr>
                </a:outerShdw>
              </a:effectLst>
              <a:cs typeface="B Titr" pitchFamily="2" charset="-78"/>
            </a:rPr>
            <a:t>مهارت</a:t>
          </a:r>
          <a:r>
            <a:rPr lang="ar-AE" sz="4800" b="1" kern="1200" dirty="0">
              <a:solidFill>
                <a:srgbClr val="FFFF00"/>
              </a:solidFill>
              <a:effectLst>
                <a:outerShdw blurRad="38100" dist="38100" dir="2700000" algn="tl">
                  <a:srgbClr val="000000">
                    <a:alpha val="43137"/>
                  </a:srgbClr>
                </a:outerShdw>
              </a:effectLst>
              <a:cs typeface="B Titr" pitchFamily="2" charset="-78"/>
            </a:rPr>
            <a:t> های نوشتاری </a:t>
          </a:r>
          <a:endParaRPr lang="en-US" sz="4800" b="1" kern="1200" dirty="0">
            <a:solidFill>
              <a:srgbClr val="FFFF00"/>
            </a:solidFill>
            <a:effectLst>
              <a:outerShdw blurRad="38100" dist="38100" dir="2700000" algn="tl">
                <a:srgbClr val="000000">
                  <a:alpha val="43137"/>
                </a:srgbClr>
              </a:outerShdw>
            </a:effectLst>
            <a:cs typeface="B Titr" pitchFamily="2" charset="-78"/>
          </a:endParaRPr>
        </a:p>
      </dsp:txBody>
      <dsp:txXfrm>
        <a:off x="92749" y="93382"/>
        <a:ext cx="8577501" cy="2935655"/>
      </dsp:txXfrm>
    </dsp:sp>
    <dsp:sp modelId="{9140CF1B-4270-4627-9F97-5DBBDE30021A}">
      <dsp:nvSpPr>
        <dsp:cNvPr id="0" name=""/>
        <dsp:cNvSpPr/>
      </dsp:nvSpPr>
      <dsp:spPr>
        <a:xfrm>
          <a:off x="1416" y="3356629"/>
          <a:ext cx="2060246" cy="311832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i="1" kern="1200" dirty="0">
              <a:cs typeface="B Zar" pitchFamily="2" charset="-78"/>
            </a:rPr>
            <a:t>تمرین های رو نویسی</a:t>
          </a:r>
          <a:r>
            <a:rPr lang="fa-IR" sz="2000" b="1" i="1" kern="1200" dirty="0" smtClean="0">
              <a:cs typeface="B Zar" pitchFamily="2" charset="-78"/>
            </a:rPr>
            <a:t>، مشق</a:t>
          </a:r>
          <a:r>
            <a:rPr lang="ar-AE" sz="2000" b="1" i="1" kern="1200" dirty="0" smtClean="0">
              <a:cs typeface="B Zar" pitchFamily="2" charset="-78"/>
            </a:rPr>
            <a:t> </a:t>
          </a:r>
          <a:endParaRPr lang="en-US" sz="2000" b="1" kern="1200" dirty="0">
            <a:cs typeface="B Zar" pitchFamily="2" charset="-78"/>
          </a:endParaRPr>
        </a:p>
      </dsp:txBody>
      <dsp:txXfrm>
        <a:off x="61759" y="3416972"/>
        <a:ext cx="1939560" cy="2997635"/>
      </dsp:txXfrm>
    </dsp:sp>
    <dsp:sp modelId="{0E2423F5-9F73-4114-A96C-D03FB1CA13F0}">
      <dsp:nvSpPr>
        <dsp:cNvPr id="0" name=""/>
        <dsp:cNvSpPr/>
      </dsp:nvSpPr>
      <dsp:spPr>
        <a:xfrm>
          <a:off x="2234723" y="3356629"/>
          <a:ext cx="2060246" cy="311832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AE" sz="2000" b="1" i="1" kern="1200" dirty="0">
              <a:cs typeface="B Zar" pitchFamily="2" charset="-78"/>
            </a:rPr>
            <a:t>املا</a:t>
          </a:r>
          <a:endParaRPr lang="en-US" sz="2000" b="1" kern="1200" dirty="0">
            <a:cs typeface="B Zar" pitchFamily="2" charset="-78"/>
          </a:endParaRPr>
        </a:p>
      </dsp:txBody>
      <dsp:txXfrm>
        <a:off x="2295066" y="3416972"/>
        <a:ext cx="1939560" cy="2997635"/>
      </dsp:txXfrm>
    </dsp:sp>
    <dsp:sp modelId="{5C86512F-29A1-4C90-96CA-0BC4E0D05518}">
      <dsp:nvSpPr>
        <dsp:cNvPr id="0" name=""/>
        <dsp:cNvSpPr/>
      </dsp:nvSpPr>
      <dsp:spPr>
        <a:xfrm>
          <a:off x="4468030" y="3356629"/>
          <a:ext cx="2060246" cy="311832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a:cs typeface="B Zar" pitchFamily="2" charset="-78"/>
            </a:rPr>
            <a:t>واژه </a:t>
          </a:r>
          <a:r>
            <a:rPr lang="fa-IR" sz="2000" b="1" kern="1200" dirty="0" smtClean="0">
              <a:cs typeface="B Zar" pitchFamily="2" charset="-78"/>
            </a:rPr>
            <a:t>سازی</a:t>
          </a:r>
        </a:p>
        <a:p>
          <a:pPr lvl="0" algn="ctr" defTabSz="889000" rtl="1">
            <a:lnSpc>
              <a:spcPct val="90000"/>
            </a:lnSpc>
            <a:spcBef>
              <a:spcPct val="0"/>
            </a:spcBef>
            <a:spcAft>
              <a:spcPct val="35000"/>
            </a:spcAft>
          </a:pPr>
          <a:r>
            <a:rPr lang="fa-IR" sz="2000" b="1" kern="1200" dirty="0" smtClean="0">
              <a:cs typeface="B Zar" pitchFamily="2" charset="-78"/>
            </a:rPr>
            <a:t>(گسترش </a:t>
          </a:r>
          <a:r>
            <a:rPr lang="fa-IR" sz="2000" b="1" kern="1200" dirty="0">
              <a:cs typeface="B Zar" pitchFamily="2" charset="-78"/>
            </a:rPr>
            <a:t>واژگان)</a:t>
          </a:r>
          <a:endParaRPr lang="en-US" sz="2000" b="1" kern="1200" dirty="0">
            <a:cs typeface="B Zar" pitchFamily="2" charset="-78"/>
          </a:endParaRPr>
        </a:p>
      </dsp:txBody>
      <dsp:txXfrm>
        <a:off x="4528373" y="3416972"/>
        <a:ext cx="1939560" cy="2997635"/>
      </dsp:txXfrm>
    </dsp:sp>
    <dsp:sp modelId="{D95B8C2A-9022-4746-A0FC-A5338E600D22}">
      <dsp:nvSpPr>
        <dsp:cNvPr id="0" name=""/>
        <dsp:cNvSpPr/>
      </dsp:nvSpPr>
      <dsp:spPr>
        <a:xfrm>
          <a:off x="6701337" y="3356629"/>
          <a:ext cx="2060246" cy="311832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i="1" kern="1200" dirty="0" smtClean="0">
              <a:cs typeface="B Zar" pitchFamily="2" charset="-78"/>
            </a:rPr>
            <a:t>جمله سازی</a:t>
          </a:r>
        </a:p>
        <a:p>
          <a:pPr lvl="0" algn="ctr" defTabSz="889000">
            <a:lnSpc>
              <a:spcPct val="90000"/>
            </a:lnSpc>
            <a:spcBef>
              <a:spcPct val="0"/>
            </a:spcBef>
            <a:spcAft>
              <a:spcPct val="35000"/>
            </a:spcAft>
          </a:pPr>
          <a:r>
            <a:rPr lang="fa-IR" sz="2000" b="1" i="1" kern="1200" dirty="0" smtClean="0">
              <a:cs typeface="B Zar" pitchFamily="2" charset="-78"/>
            </a:rPr>
            <a:t>نگارش ساده</a:t>
          </a:r>
          <a:r>
            <a:rPr lang="ar-AE" sz="2000" b="1" i="1" kern="1200" dirty="0" smtClean="0">
              <a:cs typeface="B Zar" pitchFamily="2" charset="-78"/>
            </a:rPr>
            <a:t> </a:t>
          </a:r>
          <a:endParaRPr lang="en-US" sz="2000" b="1" kern="1200" dirty="0">
            <a:cs typeface="B Zar" pitchFamily="2" charset="-78"/>
          </a:endParaRPr>
        </a:p>
      </dsp:txBody>
      <dsp:txXfrm>
        <a:off x="6761680" y="3416972"/>
        <a:ext cx="1939560" cy="299763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A9FFC90-8E90-42F2-A84D-057AE2C31BF4}" type="datetimeFigureOut">
              <a:rPr lang="en-US">
                <a:solidFill>
                  <a:srgbClr val="DBF5F9">
                    <a:shade val="90000"/>
                  </a:srgbClr>
                </a:solidFill>
              </a:rPr>
              <a:pPr>
                <a:defRPr/>
              </a:pPr>
              <a:t>4/21/2020</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4BD0702A-A15D-4850-9681-3AF985A8F1C5}" type="slidenum">
              <a:rPr lang="en-US"/>
              <a:pPr/>
              <a:t>‹#›</a:t>
            </a:fld>
            <a:endParaRPr lang="en-US"/>
          </a:p>
        </p:txBody>
      </p:sp>
    </p:spTree>
    <p:extLst>
      <p:ext uri="{BB962C8B-B14F-4D97-AF65-F5344CB8AC3E}">
        <p14:creationId xmlns:p14="http://schemas.microsoft.com/office/powerpoint/2010/main" val="16209703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FBB6F97-D721-4393-9838-52F3F3FDACD3}"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AE6D4D83-3D80-4B0F-B00F-6ADD9F3A879C}" type="slidenum">
              <a:rPr lang="en-US"/>
              <a:pPr/>
              <a:t>‹#›</a:t>
            </a:fld>
            <a:endParaRPr lang="en-US"/>
          </a:p>
        </p:txBody>
      </p:sp>
    </p:spTree>
    <p:extLst>
      <p:ext uri="{BB962C8B-B14F-4D97-AF65-F5344CB8AC3E}">
        <p14:creationId xmlns:p14="http://schemas.microsoft.com/office/powerpoint/2010/main" val="204621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751C9A-3E69-4790-B096-540D1140F936}"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36B6FB4-37A1-48F6-BB27-67AAF27D9425}" type="slidenum">
              <a:rPr lang="en-US"/>
              <a:pPr/>
              <a:t>‹#›</a:t>
            </a:fld>
            <a:endParaRPr lang="en-US"/>
          </a:p>
        </p:txBody>
      </p:sp>
    </p:spTree>
    <p:extLst>
      <p:ext uri="{BB962C8B-B14F-4D97-AF65-F5344CB8AC3E}">
        <p14:creationId xmlns:p14="http://schemas.microsoft.com/office/powerpoint/2010/main" val="377994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0D0BC52-E7DC-4C1A-8AA9-9C7682F31D58}"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15D33C4-AB63-467B-96F9-9E6EA66CF49A}" type="slidenum">
              <a:rPr lang="en-US"/>
              <a:pPr/>
              <a:t>‹#›</a:t>
            </a:fld>
            <a:endParaRPr lang="en-US"/>
          </a:p>
        </p:txBody>
      </p:sp>
    </p:spTree>
    <p:extLst>
      <p:ext uri="{BB962C8B-B14F-4D97-AF65-F5344CB8AC3E}">
        <p14:creationId xmlns:p14="http://schemas.microsoft.com/office/powerpoint/2010/main" val="243617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B1E50B-976F-4F11-8BAF-64626DAADF70}" type="datetimeFigureOut">
              <a:rPr lang="en-US">
                <a:solidFill>
                  <a:srgbClr val="DBF5F9">
                    <a:shade val="90000"/>
                  </a:srgbClr>
                </a:solidFill>
              </a:rPr>
              <a:pPr>
                <a:defRPr/>
              </a:pPr>
              <a:t>4/21/2020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A4BB8AA1-3BF7-4397-84CA-7B6329F75686}" type="slidenum">
              <a:rPr lang="en-US"/>
              <a:pPr/>
              <a:t>‹#›</a:t>
            </a:fld>
            <a:endParaRPr lang="en-US"/>
          </a:p>
        </p:txBody>
      </p:sp>
    </p:spTree>
    <p:extLst>
      <p:ext uri="{BB962C8B-B14F-4D97-AF65-F5344CB8AC3E}">
        <p14:creationId xmlns:p14="http://schemas.microsoft.com/office/powerpoint/2010/main" val="40491055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A11228E-5760-40A1-8008-31E8E75B2B6F}"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96D9AAF0-0B0A-4A1C-9032-B0370C28BB11}" type="slidenum">
              <a:rPr lang="en-US"/>
              <a:pPr/>
              <a:t>‹#›</a:t>
            </a:fld>
            <a:endParaRPr lang="en-US"/>
          </a:p>
        </p:txBody>
      </p:sp>
    </p:spTree>
    <p:extLst>
      <p:ext uri="{BB962C8B-B14F-4D97-AF65-F5344CB8AC3E}">
        <p14:creationId xmlns:p14="http://schemas.microsoft.com/office/powerpoint/2010/main" val="414060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73BDA0D-9326-4548-A091-8E2493BF44F3}"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68BE02C9-59B3-4A88-8A58-1D7793B304C8}" type="slidenum">
              <a:rPr lang="en-US"/>
              <a:pPr/>
              <a:t>‹#›</a:t>
            </a:fld>
            <a:endParaRPr lang="en-US"/>
          </a:p>
        </p:txBody>
      </p:sp>
    </p:spTree>
    <p:extLst>
      <p:ext uri="{BB962C8B-B14F-4D97-AF65-F5344CB8AC3E}">
        <p14:creationId xmlns:p14="http://schemas.microsoft.com/office/powerpoint/2010/main" val="199111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25B0C4B-75E3-4F99-9E84-D5555272C108}"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A1A949FE-2129-4487-9293-587462BB5F79}" type="slidenum">
              <a:rPr lang="en-US"/>
              <a:pPr/>
              <a:t>‹#›</a:t>
            </a:fld>
            <a:endParaRPr lang="en-US"/>
          </a:p>
        </p:txBody>
      </p:sp>
    </p:spTree>
    <p:extLst>
      <p:ext uri="{BB962C8B-B14F-4D97-AF65-F5344CB8AC3E}">
        <p14:creationId xmlns:p14="http://schemas.microsoft.com/office/powerpoint/2010/main" val="64613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79BDC4F-2068-4754-AFA5-C3B0B6F28970}"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44FE0EA1-68B7-4A23-A0FE-23759DD0AB0C}" type="slidenum">
              <a:rPr lang="en-US"/>
              <a:pPr/>
              <a:t>‹#›</a:t>
            </a:fld>
            <a:endParaRPr lang="en-US"/>
          </a:p>
        </p:txBody>
      </p:sp>
    </p:spTree>
    <p:extLst>
      <p:ext uri="{BB962C8B-B14F-4D97-AF65-F5344CB8AC3E}">
        <p14:creationId xmlns:p14="http://schemas.microsoft.com/office/powerpoint/2010/main" val="146733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FE075EE-D678-4C62-A3FA-5C835E5FA3E0}" type="datetimeFigureOut">
              <a:rPr lang="en-US">
                <a:solidFill>
                  <a:srgbClr val="04617B">
                    <a:shade val="90000"/>
                  </a:srgbClr>
                </a:solidFill>
              </a:rPr>
              <a:pPr>
                <a:defRPr/>
              </a:pPr>
              <a:t>4/21/2020</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E5286A39-AEF6-4A0D-B89E-56A164170058}" type="slidenum">
              <a:rPr lang="en-US"/>
              <a:pPr/>
              <a:t>‹#›</a:t>
            </a:fld>
            <a:endParaRPr lang="en-US"/>
          </a:p>
        </p:txBody>
      </p:sp>
    </p:spTree>
    <p:extLst>
      <p:ext uri="{BB962C8B-B14F-4D97-AF65-F5344CB8AC3E}">
        <p14:creationId xmlns:p14="http://schemas.microsoft.com/office/powerpoint/2010/main" val="49747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1800">
              <a:solidFill>
                <a:prstClr val="black"/>
              </a:solidFill>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1800">
              <a:solidFill>
                <a:prstClr val="black"/>
              </a:solidFill>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FC5643D-3790-4B51-BDAB-26AF51E1D163}" type="datetimeFigureOut">
              <a:rPr lang="en-US">
                <a:solidFill>
                  <a:srgbClr val="04617B">
                    <a:shade val="90000"/>
                  </a:srgbClr>
                </a:solidFill>
              </a:rPr>
              <a:pPr>
                <a:defRPr/>
              </a:pPr>
              <a:t>4/21/2020</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fld id="{4FF20183-F80E-4D3A-9E85-4092C3FF3269}" type="slidenum">
              <a:rPr lang="en-US"/>
              <a:pPr/>
              <a:t>‹#›</a:t>
            </a:fld>
            <a:endParaRPr lang="en-US"/>
          </a:p>
        </p:txBody>
      </p:sp>
    </p:spTree>
    <p:extLst>
      <p:ext uri="{BB962C8B-B14F-4D97-AF65-F5344CB8AC3E}">
        <p14:creationId xmlns:p14="http://schemas.microsoft.com/office/powerpoint/2010/main" val="167774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180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1800">
              <a:solidFill>
                <a:prstClr val="black"/>
              </a:solidFill>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4152786D-89E4-4EA0-8A90-B01C14FDFA65}" type="datetimeFigureOut">
              <a:rPr lang="en-US">
                <a:solidFill>
                  <a:srgbClr val="04617B">
                    <a:shade val="90000"/>
                  </a:srgbClr>
                </a:solidFill>
                <a:latin typeface="Georgia" panose="02040502050405020303" pitchFamily="18" charset="0"/>
                <a:cs typeface="Arial" panose="020B0604020202020204" pitchFamily="34" charset="0"/>
              </a:rPr>
              <a:pPr fontAlgn="base">
                <a:spcBef>
                  <a:spcPct val="0"/>
                </a:spcBef>
                <a:spcAft>
                  <a:spcPct val="0"/>
                </a:spcAft>
                <a:defRPr/>
              </a:pPr>
              <a:t>4/21/2020</a:t>
            </a:fld>
            <a:endParaRPr lang="en-US" dirty="0">
              <a:solidFill>
                <a:srgbClr val="04617B">
                  <a:shade val="90000"/>
                </a:srgbClr>
              </a:solidFill>
              <a:latin typeface="Georgia" panose="02040502050405020303" pitchFamily="18" charset="0"/>
              <a:cs typeface="Arial" panose="020B0604020202020204" pitchFamily="34" charset="0"/>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Georgia" panose="02040502050405020303" pitchFamily="18" charset="0"/>
              <a:cs typeface="Arial" panose="020B0604020202020204" pitchFamily="34" charset="0"/>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pPr fontAlgn="base">
              <a:spcBef>
                <a:spcPct val="0"/>
              </a:spcBef>
              <a:spcAft>
                <a:spcPct val="0"/>
              </a:spcAft>
            </a:pPr>
            <a:fld id="{B58852B6-ABE6-4550-AAAC-B2618B8AB8FF}" type="slidenum">
              <a:rPr lang="en-US">
                <a:latin typeface="Georgia" panose="02040502050405020303" pitchFamily="18" charset="0"/>
                <a:cs typeface="Arial" panose="020B0604020202020204" pitchFamily="34" charset="0"/>
              </a:rPr>
              <a:pPr fontAlgn="base">
                <a:spcBef>
                  <a:spcPct val="0"/>
                </a:spcBef>
                <a:spcAft>
                  <a:spcPct val="0"/>
                </a:spcAft>
              </a:pPr>
              <a:t>‹#›</a:t>
            </a:fld>
            <a:endParaRPr lang="en-US">
              <a:latin typeface="Georgia" panose="02040502050405020303" pitchFamily="18" charset="0"/>
              <a:cs typeface="Arial" panose="020B0604020202020204" pitchFamily="34" charset="0"/>
            </a:endParaRPr>
          </a:p>
        </p:txBody>
      </p:sp>
      <p:grpSp>
        <p:nvGrpSpPr>
          <p:cNvPr id="205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Georgia" panose="02040502050405020303" pitchFamily="18" charset="0"/>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Georgia" panose="02040502050405020303" pitchFamily="18" charset="0"/>
                <a:cs typeface="Arial" panose="020B0604020202020204" pitchFamily="34" charset="0"/>
              </a:endParaRPr>
            </a:p>
          </p:txBody>
        </p:sp>
      </p:grpSp>
    </p:spTree>
    <p:extLst>
      <p:ext uri="{BB962C8B-B14F-4D97-AF65-F5344CB8AC3E}">
        <p14:creationId xmlns:p14="http://schemas.microsoft.com/office/powerpoint/2010/main" val="1550422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p:titleStyle>
    <p:body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xml"/><Relationship Id="rId7" Type="http://schemas.openxmlformats.org/officeDocument/2006/relationships/diagramColors" Target="../diagrams/colors1.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png"/><Relationship Id="rId4" Type="http://schemas.openxmlformats.org/officeDocument/2006/relationships/diagramData" Target="../diagrams/data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png"/><Relationship Id="rId4" Type="http://schemas.openxmlformats.org/officeDocument/2006/relationships/diagramData" Target="../diagrams/data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p:cNvSpPr>
            <a:spLocks noGrp="1"/>
          </p:cNvSpPr>
          <p:nvPr>
            <p:ph type="subTitle" idx="1"/>
          </p:nvPr>
        </p:nvSpPr>
        <p:spPr>
          <a:xfrm>
            <a:off x="1752600" y="3124200"/>
            <a:ext cx="8763000" cy="3429000"/>
          </a:xfrm>
        </p:spPr>
        <p:txBody>
          <a:bodyPr/>
          <a:lstStyle/>
          <a:p>
            <a:pPr marL="514350" marR="0" indent="-514350" algn="ctr" eaLnBrk="1" hangingPunct="1"/>
            <a:r>
              <a:rPr lang="fa-IR" sz="3600" b="1">
                <a:solidFill>
                  <a:schemeClr val="bg1"/>
                </a:solidFill>
                <a:cs typeface="B Titr" panose="00000700000000000000" pitchFamily="2" charset="-78"/>
              </a:rPr>
              <a:t>اسلایدهای بعدی صرفاً برای ارائه </a:t>
            </a:r>
            <a:r>
              <a:rPr lang="fa-IR" sz="3600" b="1">
                <a:cs typeface="B Titr" panose="00000700000000000000" pitchFamily="2" charset="-78"/>
              </a:rPr>
              <a:t>نمونه</a:t>
            </a:r>
            <a:r>
              <a:rPr lang="fa-IR" sz="3600" b="1">
                <a:solidFill>
                  <a:schemeClr val="bg1"/>
                </a:solidFill>
                <a:cs typeface="B Titr" panose="00000700000000000000" pitchFamily="2" charset="-78"/>
              </a:rPr>
              <a:t> ای از محتوای درس های کتاب فارسی دوم ابتدایی جهت آشنایی کلی دانشجویان عزیز با ساختار کتاب است.</a:t>
            </a:r>
            <a:endParaRPr lang="en-US" sz="3600" b="1">
              <a:solidFill>
                <a:schemeClr val="bg1"/>
              </a:solidFill>
              <a:cs typeface="B Titr" panose="00000700000000000000" pitchFamily="2" charset="-78"/>
            </a:endParaRPr>
          </a:p>
          <a:p>
            <a:pPr marL="514350" marR="0" indent="-514350" algn="just" eaLnBrk="1" hangingPunct="1"/>
            <a:endParaRPr lang="fa-IR" altLang="fa-IR" sz="1600">
              <a:solidFill>
                <a:schemeClr val="bg1"/>
              </a:solidFill>
              <a:cs typeface="B Titr" panose="000007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748451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1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381000"/>
            <a:ext cx="7851648" cy="990600"/>
          </a:xfrm>
          <a:ln>
            <a:miter lim="800000"/>
            <a:headEnd/>
            <a:tailEnd/>
          </a:ln>
        </p:spPr>
        <p:txBody>
          <a:bodyPr/>
          <a:lstStyle/>
          <a:p>
            <a:pPr eaLnBrk="1" fontAlgn="auto" hangingPunct="1">
              <a:spcAft>
                <a:spcPts val="0"/>
              </a:spcAft>
              <a:defRPr/>
            </a:pPr>
            <a:r>
              <a:rPr lang="fa-IR" sz="3600" dirty="0">
                <a:solidFill>
                  <a:schemeClr val="tx1"/>
                </a:solidFill>
                <a:cs typeface="B Titr" pitchFamily="2" charset="-78"/>
              </a:rPr>
              <a:t>درس سوم  : خرس کوچولو</a:t>
            </a:r>
            <a:endParaRPr lang="fa-IR" sz="3600" dirty="0">
              <a:solidFill>
                <a:schemeClr val="tx1"/>
              </a:solidFill>
            </a:endParaRPr>
          </a:p>
        </p:txBody>
      </p:sp>
      <p:sp>
        <p:nvSpPr>
          <p:cNvPr id="48131" name="Subtitle 4"/>
          <p:cNvSpPr>
            <a:spLocks noGrp="1"/>
          </p:cNvSpPr>
          <p:nvPr>
            <p:ph type="subTitle" idx="1"/>
          </p:nvPr>
        </p:nvSpPr>
        <p:spPr>
          <a:xfrm>
            <a:off x="2057400" y="1905000"/>
            <a:ext cx="8229600" cy="4495800"/>
          </a:xfrm>
        </p:spPr>
        <p:txBody>
          <a:bodyPr/>
          <a:lstStyle/>
          <a:p>
            <a:pPr marR="0" eaLnBrk="1" hangingPunct="1">
              <a:lnSpc>
                <a:spcPct val="90000"/>
              </a:lnSpc>
            </a:pPr>
            <a:r>
              <a:rPr lang="fa-IR" altLang="fa-IR" sz="2400" b="1">
                <a:solidFill>
                  <a:schemeClr val="bg1"/>
                </a:solidFill>
                <a:cs typeface="B Zar" panose="00000400000000000000" pitchFamily="2" charset="-78"/>
              </a:rPr>
              <a:t>واژه سازی: </a:t>
            </a:r>
            <a:endParaRPr lang="en-US" altLang="fa-IR" sz="2400" b="1">
              <a:solidFill>
                <a:schemeClr val="bg1"/>
              </a:solidFill>
              <a:cs typeface="B Zar" panose="00000400000000000000" pitchFamily="2" charset="-78"/>
            </a:endParaRPr>
          </a:p>
          <a:p>
            <a:pPr marR="0" eaLnBrk="1" hangingPunct="1">
              <a:lnSpc>
                <a:spcPct val="90000"/>
              </a:lnSpc>
            </a:pPr>
            <a:r>
              <a:rPr lang="fa-IR" altLang="fa-IR" sz="2400">
                <a:solidFill>
                  <a:schemeClr val="bg1"/>
                </a:solidFill>
                <a:cs typeface="B Zar" panose="00000400000000000000" pitchFamily="2" charset="-78"/>
              </a:rPr>
              <a:t>بی ادب کسی است که ادب ندارد .</a:t>
            </a:r>
          </a:p>
          <a:p>
            <a:pPr marR="0" eaLnBrk="1" hangingPunct="1">
              <a:lnSpc>
                <a:spcPct val="90000"/>
              </a:lnSpc>
            </a:pPr>
            <a:endParaRPr lang="fa-IR" altLang="fa-IR" sz="2400">
              <a:solidFill>
                <a:schemeClr val="bg1"/>
              </a:solidFill>
              <a:cs typeface="B Zar" panose="00000400000000000000" pitchFamily="2" charset="-78"/>
            </a:endParaRPr>
          </a:p>
          <a:p>
            <a:pPr marR="0" eaLnBrk="1" hangingPunct="1">
              <a:lnSpc>
                <a:spcPct val="90000"/>
              </a:lnSpc>
            </a:pPr>
            <a:r>
              <a:rPr lang="fa-IR" altLang="fa-IR" sz="2400" b="1">
                <a:solidFill>
                  <a:schemeClr val="bg1"/>
                </a:solidFill>
                <a:cs typeface="B Zar" panose="00000400000000000000" pitchFamily="2" charset="-78"/>
              </a:rPr>
              <a:t>بیاموز و بگو : </a:t>
            </a:r>
            <a:endParaRPr lang="en-US" altLang="fa-IR" sz="2400" b="1">
              <a:solidFill>
                <a:schemeClr val="bg1"/>
              </a:solidFill>
              <a:cs typeface="B Zar" panose="00000400000000000000" pitchFamily="2" charset="-78"/>
            </a:endParaRPr>
          </a:p>
          <a:p>
            <a:pPr marR="0" eaLnBrk="1" hangingPunct="1">
              <a:lnSpc>
                <a:spcPct val="90000"/>
              </a:lnSpc>
            </a:pPr>
            <a:r>
              <a:rPr lang="fa-IR" altLang="fa-IR" sz="2400">
                <a:solidFill>
                  <a:schemeClr val="bg1"/>
                </a:solidFill>
                <a:cs typeface="B Zar" panose="00000400000000000000" pitchFamily="2" charset="-78"/>
              </a:rPr>
              <a:t>در پايان بعضي از جمله ها علامت پرسش (؟)‌ مي گذاريم .</a:t>
            </a:r>
            <a:endParaRPr lang="en-US" altLang="fa-IR" sz="2400">
              <a:solidFill>
                <a:schemeClr val="bg1"/>
              </a:solidFill>
              <a:cs typeface="B Zar" panose="00000400000000000000" pitchFamily="2" charset="-78"/>
            </a:endParaRPr>
          </a:p>
          <a:p>
            <a:pPr marR="0" eaLnBrk="1" hangingPunct="1">
              <a:lnSpc>
                <a:spcPct val="90000"/>
              </a:lnSpc>
            </a:pPr>
            <a:r>
              <a:rPr lang="fa-IR" altLang="fa-IR" sz="2400">
                <a:solidFill>
                  <a:schemeClr val="bg1"/>
                </a:solidFill>
                <a:cs typeface="B Zar" panose="00000400000000000000" pitchFamily="2" charset="-78"/>
              </a:rPr>
              <a:t>در پايان بيشتر جمله ها نقطه ( . ) مي گذاريم</a:t>
            </a:r>
          </a:p>
          <a:p>
            <a:pPr marR="0" eaLnBrk="1" hangingPunct="1">
              <a:lnSpc>
                <a:spcPct val="90000"/>
              </a:lnSpc>
            </a:pPr>
            <a:endParaRPr lang="fa-IR" altLang="fa-IR" sz="2400">
              <a:solidFill>
                <a:schemeClr val="bg1"/>
              </a:solidFill>
              <a:cs typeface="B Zar" panose="00000400000000000000" pitchFamily="2" charset="-78"/>
            </a:endParaRPr>
          </a:p>
          <a:p>
            <a:pPr marR="0" eaLnBrk="1" hangingPunct="1">
              <a:lnSpc>
                <a:spcPct val="90000"/>
              </a:lnSpc>
            </a:pPr>
            <a:r>
              <a:rPr lang="fa-IR" altLang="fa-IR" sz="2400" b="1">
                <a:solidFill>
                  <a:schemeClr val="bg1"/>
                </a:solidFill>
                <a:cs typeface="B Zar" panose="00000400000000000000" pitchFamily="2" charset="-78"/>
              </a:rPr>
              <a:t>حکایت : راه سلامتي </a:t>
            </a:r>
            <a:endParaRPr lang="en-US" altLang="fa-IR" sz="2400" b="1">
              <a:solidFill>
                <a:schemeClr val="bg1"/>
              </a:solidFill>
              <a:cs typeface="B Zar" panose="00000400000000000000" pitchFamily="2" charset="-78"/>
            </a:endParaRPr>
          </a:p>
          <a:p>
            <a:pPr marR="0" eaLnBrk="1" hangingPunct="1">
              <a:lnSpc>
                <a:spcPct val="90000"/>
              </a:lnSpc>
            </a:pPr>
            <a:r>
              <a:rPr lang="fa-IR" altLang="fa-IR" sz="2400">
                <a:solidFill>
                  <a:schemeClr val="bg1"/>
                </a:solidFill>
                <a:cs typeface="B Zar" panose="00000400000000000000" pitchFamily="2" charset="-78"/>
              </a:rPr>
              <a:t>روز ي پزشکی نزد پيامبر (ص) رفت و گفت: مدتّی است که مردم براي درمان ، پیش من نمی آيند و من بی کار مانده ام . مگر چه اتّفاقي در اين شهر افتاده است؟ </a:t>
            </a:r>
            <a:endParaRPr lang="en-US" altLang="fa-IR" sz="2400">
              <a:solidFill>
                <a:schemeClr val="bg1"/>
              </a:solidFill>
              <a:cs typeface="B Zar" panose="00000400000000000000" pitchFamily="2" charset="-78"/>
            </a:endParaRPr>
          </a:p>
          <a:p>
            <a:pPr marR="0" eaLnBrk="1" hangingPunct="1">
              <a:lnSpc>
                <a:spcPct val="90000"/>
              </a:lnSpc>
            </a:pPr>
            <a:endParaRPr lang="en-US" altLang="fa-IR" sz="2400">
              <a:solidFill>
                <a:schemeClr val="bg1"/>
              </a:solidFill>
              <a:cs typeface="B Titr" panose="00000700000000000000" pitchFamily="2" charset="-78"/>
            </a:endParaRPr>
          </a:p>
          <a:p>
            <a:pPr marR="0" eaLnBrk="1" hangingPunct="1">
              <a:lnSpc>
                <a:spcPct val="90000"/>
              </a:lnSpc>
            </a:pPr>
            <a:endParaRPr lang="en-US" altLang="fa-IR" sz="2400">
              <a:solidFill>
                <a:schemeClr val="bg1"/>
              </a:solidFill>
              <a:cs typeface="B Titr" panose="00000700000000000000" pitchFamily="2" charset="-78"/>
            </a:endParaRPr>
          </a:p>
        </p:txBody>
      </p:sp>
    </p:spTree>
    <p:extLst>
      <p:ext uri="{BB962C8B-B14F-4D97-AF65-F5344CB8AC3E}">
        <p14:creationId xmlns:p14="http://schemas.microsoft.com/office/powerpoint/2010/main" val="2715204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381000"/>
            <a:ext cx="7851648" cy="990600"/>
          </a:xfrm>
          <a:ln>
            <a:miter lim="800000"/>
            <a:headEnd/>
            <a:tailEnd/>
          </a:ln>
        </p:spPr>
        <p:txBody>
          <a:bodyPr/>
          <a:lstStyle/>
          <a:p>
            <a:pPr rtl="1" eaLnBrk="1" fontAlgn="auto" hangingPunct="1">
              <a:spcAft>
                <a:spcPts val="0"/>
              </a:spcAft>
              <a:defRPr/>
            </a:pPr>
            <a:r>
              <a:rPr lang="fa-IR" sz="3600" dirty="0">
                <a:solidFill>
                  <a:schemeClr val="tx1"/>
                </a:solidFill>
                <a:cs typeface="B Titr" pitchFamily="2" charset="-78"/>
              </a:rPr>
              <a:t>درس چهارم: مدرسه ی خرگوش ها</a:t>
            </a:r>
            <a:endParaRPr lang="fa-IR" sz="3600" dirty="0">
              <a:solidFill>
                <a:schemeClr val="tx1"/>
              </a:solidFill>
            </a:endParaRPr>
          </a:p>
        </p:txBody>
      </p:sp>
      <p:sp>
        <p:nvSpPr>
          <p:cNvPr id="49155" name="Subtitle 4"/>
          <p:cNvSpPr>
            <a:spLocks noGrp="1"/>
          </p:cNvSpPr>
          <p:nvPr>
            <p:ph type="subTitle" idx="1"/>
          </p:nvPr>
        </p:nvSpPr>
        <p:spPr>
          <a:xfrm>
            <a:off x="2057400" y="1905000"/>
            <a:ext cx="8229600" cy="4495800"/>
          </a:xfrm>
        </p:spPr>
        <p:txBody>
          <a:bodyPr/>
          <a:lstStyle/>
          <a:p>
            <a:pPr marR="0" eaLnBrk="1" hangingPunct="1"/>
            <a:r>
              <a:rPr lang="fa-IR" altLang="fa-IR" sz="2800" b="1">
                <a:solidFill>
                  <a:schemeClr val="bg1"/>
                </a:solidFill>
                <a:cs typeface="B Zar" panose="00000400000000000000" pitchFamily="2" charset="-78"/>
              </a:rPr>
              <a:t>واژه سازی:      </a:t>
            </a:r>
          </a:p>
          <a:p>
            <a:pPr marR="0" eaLnBrk="1" hangingPunct="1"/>
            <a:r>
              <a:rPr lang="fa-IR" altLang="fa-IR" sz="2800">
                <a:solidFill>
                  <a:schemeClr val="bg1"/>
                </a:solidFill>
                <a:cs typeface="B Zar" panose="00000400000000000000" pitchFamily="2" charset="-78"/>
              </a:rPr>
              <a:t>آن کودک ، </a:t>
            </a:r>
            <a:r>
              <a:rPr lang="fa-IR" altLang="fa-IR" sz="2800" u="sng">
                <a:solidFill>
                  <a:schemeClr val="bg1"/>
                </a:solidFill>
                <a:cs typeface="B Zar" panose="00000400000000000000" pitchFamily="2" charset="-78"/>
              </a:rPr>
              <a:t>خوش حال</a:t>
            </a:r>
            <a:r>
              <a:rPr lang="fa-IR" altLang="fa-IR" sz="2800">
                <a:solidFill>
                  <a:schemeClr val="bg1"/>
                </a:solidFill>
                <a:cs typeface="B Zar" panose="00000400000000000000" pitchFamily="2" charset="-78"/>
              </a:rPr>
              <a:t> است .</a:t>
            </a:r>
            <a:endParaRPr lang="en-US" altLang="fa-IR" sz="2800">
              <a:solidFill>
                <a:schemeClr val="bg1"/>
              </a:solidFill>
              <a:cs typeface="B Zar" panose="00000400000000000000" pitchFamily="2" charset="-78"/>
            </a:endParaRPr>
          </a:p>
          <a:p>
            <a:pPr marR="0" eaLnBrk="1" hangingPunct="1"/>
            <a:r>
              <a:rPr lang="fa-IR" altLang="fa-IR" sz="2800">
                <a:solidFill>
                  <a:schemeClr val="bg1"/>
                </a:solidFill>
                <a:cs typeface="B Zar" panose="00000400000000000000" pitchFamily="2" charset="-78"/>
              </a:rPr>
              <a:t>آن کودک ، </a:t>
            </a:r>
            <a:r>
              <a:rPr lang="fa-IR" altLang="fa-IR" sz="2800" u="sng">
                <a:solidFill>
                  <a:schemeClr val="bg1"/>
                </a:solidFill>
                <a:cs typeface="B Zar" panose="00000400000000000000" pitchFamily="2" charset="-78"/>
              </a:rPr>
              <a:t>شاد</a:t>
            </a:r>
            <a:r>
              <a:rPr lang="fa-IR" altLang="fa-IR" sz="2800">
                <a:solidFill>
                  <a:schemeClr val="bg1"/>
                </a:solidFill>
                <a:cs typeface="B Zar" panose="00000400000000000000" pitchFamily="2" charset="-78"/>
              </a:rPr>
              <a:t> است .</a:t>
            </a:r>
          </a:p>
          <a:p>
            <a:pPr marR="0" eaLnBrk="1" hangingPunct="1"/>
            <a:endParaRPr lang="fa-IR" altLang="fa-IR" sz="2800">
              <a:solidFill>
                <a:schemeClr val="bg1"/>
              </a:solidFill>
              <a:cs typeface="B Zar" panose="00000400000000000000" pitchFamily="2" charset="-78"/>
            </a:endParaRPr>
          </a:p>
          <a:p>
            <a:pPr marR="0" eaLnBrk="1" hangingPunct="1"/>
            <a:r>
              <a:rPr lang="fa-IR" altLang="fa-IR" sz="2800" b="1">
                <a:solidFill>
                  <a:schemeClr val="bg1"/>
                </a:solidFill>
                <a:cs typeface="B Zar" panose="00000400000000000000" pitchFamily="2" charset="-78"/>
              </a:rPr>
              <a:t>بیاموز و بگو : </a:t>
            </a:r>
            <a:endParaRPr lang="en-US" altLang="fa-IR" sz="2800">
              <a:solidFill>
                <a:schemeClr val="bg1"/>
              </a:solidFill>
              <a:cs typeface="B Zar" panose="00000400000000000000" pitchFamily="2" charset="-78"/>
            </a:endParaRPr>
          </a:p>
          <a:p>
            <a:pPr marR="0" eaLnBrk="1" hangingPunct="1"/>
            <a:r>
              <a:rPr lang="fa-IR" altLang="fa-IR" sz="2800">
                <a:solidFill>
                  <a:schemeClr val="bg1"/>
                </a:solidFill>
                <a:cs typeface="B Zar" panose="00000400000000000000" pitchFamily="2" charset="-78"/>
              </a:rPr>
              <a:t>به این کلمه ها توجّه کن . </a:t>
            </a:r>
            <a:endParaRPr lang="en-US" altLang="fa-IR" sz="2800">
              <a:solidFill>
                <a:schemeClr val="bg1"/>
              </a:solidFill>
              <a:cs typeface="B Zar" panose="00000400000000000000" pitchFamily="2" charset="-78"/>
            </a:endParaRPr>
          </a:p>
          <a:p>
            <a:pPr marR="0" eaLnBrk="1" hangingPunct="1"/>
            <a:r>
              <a:rPr lang="fa-IR" altLang="fa-IR" sz="2800">
                <a:solidFill>
                  <a:schemeClr val="bg1"/>
                </a:solidFill>
                <a:cs typeface="B Zar" panose="00000400000000000000" pitchFamily="2" charset="-78"/>
              </a:rPr>
              <a:t>لطفاً – حتماً – معمولاً – مثلاً – فعلاً </a:t>
            </a:r>
            <a:endParaRPr lang="en-US" altLang="fa-IR" sz="2800">
              <a:solidFill>
                <a:schemeClr val="bg1"/>
              </a:solidFill>
              <a:cs typeface="B Zar" panose="00000400000000000000" pitchFamily="2" charset="-78"/>
            </a:endParaRPr>
          </a:p>
          <a:p>
            <a:pPr marR="0" eaLnBrk="1" hangingPunct="1">
              <a:lnSpc>
                <a:spcPct val="90000"/>
              </a:lnSpc>
            </a:pPr>
            <a:endParaRPr lang="en-US" altLang="fa-IR" sz="2800">
              <a:solidFill>
                <a:schemeClr val="bg1"/>
              </a:solidFill>
              <a:cs typeface="B Titr" panose="00000700000000000000" pitchFamily="2" charset="-78"/>
            </a:endParaRPr>
          </a:p>
          <a:p>
            <a:pPr marR="0" eaLnBrk="1" hangingPunct="1">
              <a:lnSpc>
                <a:spcPct val="90000"/>
              </a:lnSpc>
            </a:pPr>
            <a:endParaRPr lang="en-US" altLang="fa-IR" sz="2800">
              <a:solidFill>
                <a:schemeClr val="bg1"/>
              </a:solidFill>
              <a:cs typeface="B Titr" panose="00000700000000000000" pitchFamily="2" charset="-78"/>
            </a:endParaRPr>
          </a:p>
        </p:txBody>
      </p:sp>
    </p:spTree>
    <p:extLst>
      <p:ext uri="{BB962C8B-B14F-4D97-AF65-F5344CB8AC3E}">
        <p14:creationId xmlns:p14="http://schemas.microsoft.com/office/powerpoint/2010/main" val="2187199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09600"/>
            <a:ext cx="7851648" cy="1066800"/>
          </a:xfrm>
          <a:ln>
            <a:miter lim="800000"/>
            <a:headEnd/>
            <a:tailEnd/>
          </a:ln>
        </p:spPr>
        <p:txBody>
          <a:bodyPr/>
          <a:lstStyle/>
          <a:p>
            <a:pPr eaLnBrk="1" fontAlgn="auto" hangingPunct="1">
              <a:spcAft>
                <a:spcPts val="0"/>
              </a:spcAft>
              <a:defRPr/>
            </a:pPr>
            <a:r>
              <a:rPr lang="fa-IR" sz="3600" dirty="0">
                <a:solidFill>
                  <a:schemeClr val="tx1"/>
                </a:solidFill>
                <a:cs typeface="B Titr" pitchFamily="2" charset="-78"/>
              </a:rPr>
              <a:t>درس پنجم :   چوپان درست کار </a:t>
            </a:r>
          </a:p>
        </p:txBody>
      </p:sp>
      <p:sp>
        <p:nvSpPr>
          <p:cNvPr id="50179" name="Subtitle 2"/>
          <p:cNvSpPr>
            <a:spLocks noGrp="1"/>
          </p:cNvSpPr>
          <p:nvPr>
            <p:ph type="subTitle" idx="1"/>
          </p:nvPr>
        </p:nvSpPr>
        <p:spPr>
          <a:xfrm>
            <a:off x="2057400" y="1981200"/>
            <a:ext cx="7854950" cy="4648200"/>
          </a:xfrm>
        </p:spPr>
        <p:txBody>
          <a:bodyPr/>
          <a:lstStyle/>
          <a:p>
            <a:pPr marR="0" algn="just" eaLnBrk="1" hangingPunct="1"/>
            <a:r>
              <a:rPr lang="fa-IR" altLang="fa-IR" smtClean="0">
                <a:solidFill>
                  <a:schemeClr val="bg1"/>
                </a:solidFill>
                <a:cs typeface="B Zar" panose="00000400000000000000" pitchFamily="2" charset="-78"/>
              </a:rPr>
              <a:t>روزی بود و روزگاری . مردی بود که گوسفندان زیادی داشت . او آدم درست کاری  نبود . امّا چوپانی داشت که از گوسفندهای او نگه داری می کرد و مرد درست کار و راستگویی بود . چوپان هرروز شیر گوسفندان را می دوشید و به خانه ی صاحب گوسفندها می برد . </a:t>
            </a:r>
          </a:p>
          <a:p>
            <a:pPr marR="0" algn="just" eaLnBrk="1" hangingPunct="1"/>
            <a:endParaRPr lang="fa-IR" altLang="fa-IR" smtClean="0">
              <a:solidFill>
                <a:schemeClr val="bg1"/>
              </a:solidFill>
              <a:cs typeface="B Zar" panose="00000400000000000000" pitchFamily="2" charset="-78"/>
            </a:endParaRPr>
          </a:p>
          <a:p>
            <a:pPr marR="0" algn="just" eaLnBrk="1" hangingPunct="1"/>
            <a:r>
              <a:rPr lang="fa-IR" altLang="fa-IR" b="1" smtClean="0">
                <a:solidFill>
                  <a:schemeClr val="bg1"/>
                </a:solidFill>
                <a:cs typeface="B Zar" panose="00000400000000000000" pitchFamily="2" charset="-78"/>
              </a:rPr>
              <a:t>واژه سازی </a:t>
            </a:r>
          </a:p>
          <a:p>
            <a:pPr marR="0" algn="just" eaLnBrk="1" hangingPunct="1"/>
            <a:r>
              <a:rPr lang="fa-IR" altLang="fa-IR" smtClean="0">
                <a:solidFill>
                  <a:schemeClr val="bg1"/>
                </a:solidFill>
                <a:cs typeface="B Zar" panose="00000400000000000000" pitchFamily="2" charset="-78"/>
              </a:rPr>
              <a:t>چوپان </a:t>
            </a:r>
            <a:r>
              <a:rPr lang="fa-IR" altLang="fa-IR" u="sng" smtClean="0">
                <a:solidFill>
                  <a:schemeClr val="bg1"/>
                </a:solidFill>
                <a:cs typeface="B Zar" panose="00000400000000000000" pitchFamily="2" charset="-78"/>
              </a:rPr>
              <a:t>هر شب</a:t>
            </a:r>
            <a:r>
              <a:rPr lang="fa-IR" altLang="fa-IR" smtClean="0">
                <a:solidFill>
                  <a:schemeClr val="bg1"/>
                </a:solidFill>
                <a:cs typeface="B Zar" panose="00000400000000000000" pitchFamily="2" charset="-78"/>
              </a:rPr>
              <a:t> شیر می دوشید .</a:t>
            </a:r>
            <a:endParaRPr lang="en-US" altLang="fa-IR" smtClean="0">
              <a:solidFill>
                <a:schemeClr val="bg1"/>
              </a:solidFill>
              <a:cs typeface="B Zar" panose="00000400000000000000" pitchFamily="2" charset="-78"/>
            </a:endParaRPr>
          </a:p>
          <a:p>
            <a:pPr marR="0" algn="just" eaLnBrk="1" hangingPunct="1"/>
            <a:endParaRPr lang="fa-IR" altLang="fa-IR" smtClean="0">
              <a:solidFill>
                <a:schemeClr val="bg1"/>
              </a:solidFill>
              <a:cs typeface="B Zar" panose="00000400000000000000" pitchFamily="2" charset="-78"/>
            </a:endParaRPr>
          </a:p>
          <a:p>
            <a:pPr marR="0" algn="just" eaLnBrk="1" hangingPunct="1"/>
            <a:r>
              <a:rPr lang="fa-IR" altLang="fa-IR" b="1" smtClean="0">
                <a:solidFill>
                  <a:schemeClr val="bg1"/>
                </a:solidFill>
                <a:cs typeface="B Zar" panose="00000400000000000000" pitchFamily="2" charset="-78"/>
              </a:rPr>
              <a:t>بیاموز و بگو : </a:t>
            </a:r>
            <a:endParaRPr lang="en-US" altLang="fa-IR" b="1" smtClean="0">
              <a:solidFill>
                <a:schemeClr val="bg1"/>
              </a:solidFill>
              <a:cs typeface="B Zar" panose="00000400000000000000" pitchFamily="2" charset="-78"/>
            </a:endParaRPr>
          </a:p>
          <a:p>
            <a:pPr marR="0" algn="just" eaLnBrk="1" hangingPunct="1"/>
            <a:r>
              <a:rPr lang="fa-IR" altLang="fa-IR" smtClean="0">
                <a:solidFill>
                  <a:schemeClr val="bg1"/>
                </a:solidFill>
                <a:cs typeface="B Zar" panose="00000400000000000000" pitchFamily="2" charset="-78"/>
              </a:rPr>
              <a:t>بچّه   بچّه ها</a:t>
            </a:r>
            <a:endParaRPr lang="en-US" altLang="fa-IR" smtClean="0">
              <a:solidFill>
                <a:schemeClr val="bg1"/>
              </a:solidFill>
              <a:cs typeface="B Zar" panose="00000400000000000000" pitchFamily="2" charset="-78"/>
            </a:endParaRPr>
          </a:p>
          <a:p>
            <a:pPr marR="0" eaLnBrk="1" hangingPunct="1"/>
            <a:endParaRPr lang="fa-IR" altLang="fa-IR" smtClean="0">
              <a:solidFill>
                <a:schemeClr val="bg1"/>
              </a:solidFill>
              <a:cs typeface="B Titr" panose="00000700000000000000" pitchFamily="2" charset="-78"/>
            </a:endParaRPr>
          </a:p>
        </p:txBody>
      </p:sp>
    </p:spTree>
    <p:extLst>
      <p:ext uri="{BB962C8B-B14F-4D97-AF65-F5344CB8AC3E}">
        <p14:creationId xmlns:p14="http://schemas.microsoft.com/office/powerpoint/2010/main" val="174506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609600"/>
            <a:ext cx="7851648" cy="762000"/>
          </a:xfrm>
          <a:ln>
            <a:miter lim="800000"/>
            <a:headEnd/>
            <a:tailEnd/>
          </a:ln>
        </p:spPr>
        <p:txBody>
          <a:bodyPr/>
          <a:lstStyle/>
          <a:p>
            <a:pPr eaLnBrk="1" fontAlgn="auto" hangingPunct="1">
              <a:spcAft>
                <a:spcPts val="0"/>
              </a:spcAft>
              <a:defRPr/>
            </a:pPr>
            <a:r>
              <a:rPr lang="fa-IR" sz="3200" dirty="0">
                <a:solidFill>
                  <a:schemeClr val="tx1"/>
                </a:solidFill>
                <a:cs typeface="B Titr" pitchFamily="2" charset="-78"/>
              </a:rPr>
              <a:t>درس ششم : کوشا و نوشا     </a:t>
            </a:r>
          </a:p>
        </p:txBody>
      </p:sp>
      <p:sp>
        <p:nvSpPr>
          <p:cNvPr id="51203" name="Subtitle 2"/>
          <p:cNvSpPr>
            <a:spLocks noGrp="1"/>
          </p:cNvSpPr>
          <p:nvPr>
            <p:ph type="subTitle" idx="1"/>
          </p:nvPr>
        </p:nvSpPr>
        <p:spPr>
          <a:xfrm>
            <a:off x="2057400" y="1752600"/>
            <a:ext cx="7854950" cy="4800600"/>
          </a:xfrm>
        </p:spPr>
        <p:txBody>
          <a:bodyPr/>
          <a:lstStyle/>
          <a:p>
            <a:pPr marR="0" algn="just" eaLnBrk="1" hangingPunct="1">
              <a:lnSpc>
                <a:spcPct val="90000"/>
              </a:lnSpc>
            </a:pPr>
            <a:r>
              <a:rPr lang="fa-IR" altLang="fa-IR" sz="2400">
                <a:solidFill>
                  <a:schemeClr val="bg1"/>
                </a:solidFill>
                <a:cs typeface="B Zar" panose="00000400000000000000" pitchFamily="2" charset="-78"/>
              </a:rPr>
              <a:t>دو پرنده ی کوچک در جنگلی زندگی می کردند. اسم یکی از آن ها «کوشا» و اسم دیگری «نوشا» بود . آن ها شبیه هم بودند و همیشه با هم پرواز می کردند. </a:t>
            </a:r>
            <a:endParaRPr lang="en-US" altLang="fa-IR" sz="2400">
              <a:solidFill>
                <a:schemeClr val="bg1"/>
              </a:solidFill>
              <a:cs typeface="B Zar" panose="00000400000000000000" pitchFamily="2" charset="-78"/>
            </a:endParaRPr>
          </a:p>
          <a:p>
            <a:pPr marR="0" eaLnBrk="1" hangingPunct="1">
              <a:lnSpc>
                <a:spcPct val="90000"/>
              </a:lnSpc>
            </a:pPr>
            <a:endParaRPr lang="fa-IR" altLang="fa-IR" sz="2400" b="1">
              <a:solidFill>
                <a:schemeClr val="bg1"/>
              </a:solidFill>
              <a:cs typeface="B Zar" panose="00000400000000000000" pitchFamily="2" charset="-78"/>
            </a:endParaRPr>
          </a:p>
          <a:p>
            <a:pPr marR="0" eaLnBrk="1" hangingPunct="1">
              <a:lnSpc>
                <a:spcPct val="90000"/>
              </a:lnSpc>
            </a:pPr>
            <a:r>
              <a:rPr lang="fa-IR" altLang="fa-IR" sz="2400" b="1">
                <a:solidFill>
                  <a:schemeClr val="bg1"/>
                </a:solidFill>
                <a:cs typeface="B Zar" panose="00000400000000000000" pitchFamily="2" charset="-78"/>
              </a:rPr>
              <a:t>واژه سازی :</a:t>
            </a:r>
          </a:p>
          <a:p>
            <a:pPr marR="0" eaLnBrk="1" hangingPunct="1">
              <a:lnSpc>
                <a:spcPct val="90000"/>
              </a:lnSpc>
            </a:pPr>
            <a:r>
              <a:rPr lang="fa-IR" altLang="fa-IR" sz="2400">
                <a:solidFill>
                  <a:schemeClr val="bg1"/>
                </a:solidFill>
                <a:cs typeface="B Zar" panose="00000400000000000000" pitchFamily="2" charset="-78"/>
              </a:rPr>
              <a:t>در کلمه های خندان، خندیدن، لبخند، خنده رو و خوش خنده، کلمه ی "خند"، مشترک است. </a:t>
            </a:r>
            <a:endParaRPr lang="en-US" altLang="fa-IR" sz="2400">
              <a:solidFill>
                <a:schemeClr val="bg1"/>
              </a:solidFill>
              <a:cs typeface="B Zar" panose="00000400000000000000" pitchFamily="2" charset="-78"/>
            </a:endParaRPr>
          </a:p>
          <a:p>
            <a:pPr marR="0" eaLnBrk="1" hangingPunct="1">
              <a:lnSpc>
                <a:spcPct val="90000"/>
              </a:lnSpc>
            </a:pPr>
            <a:endParaRPr lang="fa-IR" altLang="fa-IR" sz="2400" b="1">
              <a:solidFill>
                <a:schemeClr val="bg1"/>
              </a:solidFill>
              <a:cs typeface="B Zar" panose="00000400000000000000" pitchFamily="2" charset="-78"/>
            </a:endParaRPr>
          </a:p>
          <a:p>
            <a:pPr marR="0" eaLnBrk="1" hangingPunct="1">
              <a:lnSpc>
                <a:spcPct val="90000"/>
              </a:lnSpc>
            </a:pPr>
            <a:r>
              <a:rPr lang="fa-IR" altLang="fa-IR" sz="2400" b="1">
                <a:solidFill>
                  <a:schemeClr val="bg1"/>
                </a:solidFill>
                <a:cs typeface="B Zar" panose="00000400000000000000" pitchFamily="2" charset="-78"/>
              </a:rPr>
              <a:t>بیاموز و بگو :</a:t>
            </a:r>
          </a:p>
          <a:p>
            <a:pPr marR="0" algn="just" eaLnBrk="1" hangingPunct="1">
              <a:lnSpc>
                <a:spcPct val="90000"/>
              </a:lnSpc>
            </a:pPr>
            <a:r>
              <a:rPr lang="fa-IR" altLang="fa-IR" sz="2400">
                <a:solidFill>
                  <a:schemeClr val="bg1"/>
                </a:solidFill>
                <a:cs typeface="B Zar" panose="00000400000000000000" pitchFamily="2" charset="-78"/>
              </a:rPr>
              <a:t>وقتی این کلمه ها را می خوانید، در آخر آن ها صدای «اِ» می شنوید. گذشته، یک مرتبه،  آهسته، شاخه، سایه، دوباره، شکوفه، پرنده . </a:t>
            </a:r>
          </a:p>
          <a:p>
            <a:pPr marR="0" algn="just" eaLnBrk="1" hangingPunct="1">
              <a:lnSpc>
                <a:spcPct val="90000"/>
              </a:lnSpc>
            </a:pPr>
            <a:r>
              <a:rPr lang="fa-IR" altLang="fa-IR" sz="2400">
                <a:solidFill>
                  <a:schemeClr val="bg1"/>
                </a:solidFill>
                <a:cs typeface="B Zar" panose="00000400000000000000" pitchFamily="2" charset="-78"/>
              </a:rPr>
              <a:t>وقتی این کلمه ها را می خوانید در آخر آن ها صدای «ﻫ» می شنوید . </a:t>
            </a:r>
            <a:endParaRPr lang="en-US" altLang="fa-IR" sz="2400">
              <a:solidFill>
                <a:schemeClr val="bg1"/>
              </a:solidFill>
              <a:cs typeface="B Zar" panose="00000400000000000000" pitchFamily="2" charset="-78"/>
            </a:endParaRPr>
          </a:p>
          <a:p>
            <a:pPr marR="0" algn="just" eaLnBrk="1" hangingPunct="1">
              <a:lnSpc>
                <a:spcPct val="90000"/>
              </a:lnSpc>
            </a:pPr>
            <a:r>
              <a:rPr lang="fa-IR" altLang="fa-IR" sz="2400">
                <a:solidFill>
                  <a:schemeClr val="bg1"/>
                </a:solidFill>
                <a:cs typeface="B Zar" panose="00000400000000000000" pitchFamily="2" charset="-78"/>
              </a:rPr>
              <a:t>ماه ، کوه ، راه ، چاه ، شبیه ، مِه ، گروه ، سیاه </a:t>
            </a:r>
            <a:endParaRPr lang="en-US" altLang="fa-IR" sz="2400">
              <a:solidFill>
                <a:schemeClr val="bg1"/>
              </a:solidFill>
              <a:cs typeface="B Zar" panose="00000400000000000000" pitchFamily="2" charset="-78"/>
            </a:endParaRPr>
          </a:p>
          <a:p>
            <a:pPr marR="0" eaLnBrk="1" hangingPunct="1">
              <a:lnSpc>
                <a:spcPct val="90000"/>
              </a:lnSpc>
            </a:pPr>
            <a:endParaRPr lang="fa-IR" altLang="fa-IR" sz="2400">
              <a:solidFill>
                <a:schemeClr val="bg1"/>
              </a:solidFill>
              <a:cs typeface="B Titr" panose="00000700000000000000" pitchFamily="2" charset="-78"/>
            </a:endParaRPr>
          </a:p>
        </p:txBody>
      </p:sp>
    </p:spTree>
    <p:extLst>
      <p:ext uri="{BB962C8B-B14F-4D97-AF65-F5344CB8AC3E}">
        <p14:creationId xmlns:p14="http://schemas.microsoft.com/office/powerpoint/2010/main" val="822633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609600"/>
            <a:ext cx="7851648" cy="838200"/>
          </a:xfrm>
          <a:ln>
            <a:miter lim="800000"/>
            <a:headEnd/>
            <a:tailEnd/>
          </a:ln>
        </p:spPr>
        <p:txBody>
          <a:bodyPr/>
          <a:lstStyle/>
          <a:p>
            <a:pPr eaLnBrk="1" fontAlgn="auto" hangingPunct="1">
              <a:spcAft>
                <a:spcPts val="0"/>
              </a:spcAft>
              <a:defRPr/>
            </a:pPr>
            <a:r>
              <a:rPr lang="fa-IR" sz="3600" dirty="0">
                <a:solidFill>
                  <a:schemeClr val="tx1"/>
                </a:solidFill>
                <a:cs typeface="B Titr" pitchFamily="2" charset="-78"/>
              </a:rPr>
              <a:t>درس هفتم : دوستان ما  </a:t>
            </a:r>
            <a:r>
              <a:rPr lang="en-US" sz="3600" dirty="0">
                <a:solidFill>
                  <a:schemeClr val="tx1"/>
                </a:solidFill>
                <a:cs typeface="B Titr" pitchFamily="2" charset="-78"/>
              </a:rPr>
              <a:t>  </a:t>
            </a:r>
            <a:endParaRPr lang="fa-IR" sz="3600" dirty="0">
              <a:solidFill>
                <a:schemeClr val="tx1"/>
              </a:solidFill>
              <a:cs typeface="B Titr" pitchFamily="2" charset="-78"/>
            </a:endParaRPr>
          </a:p>
        </p:txBody>
      </p:sp>
      <p:sp>
        <p:nvSpPr>
          <p:cNvPr id="52227" name="Subtitle 2"/>
          <p:cNvSpPr>
            <a:spLocks noGrp="1"/>
          </p:cNvSpPr>
          <p:nvPr>
            <p:ph type="subTitle" idx="1"/>
          </p:nvPr>
        </p:nvSpPr>
        <p:spPr>
          <a:xfrm>
            <a:off x="1752600" y="1600200"/>
            <a:ext cx="8534400" cy="5257800"/>
          </a:xfrm>
        </p:spPr>
        <p:txBody>
          <a:bodyPr/>
          <a:lstStyle/>
          <a:p>
            <a:pPr marR="0" eaLnBrk="1" hangingPunct="1"/>
            <a:r>
              <a:rPr lang="fa-IR" altLang="fa-IR" smtClean="0">
                <a:solidFill>
                  <a:schemeClr val="bg1"/>
                </a:solidFill>
                <a:cs typeface="B Zar" panose="00000400000000000000" pitchFamily="2" charset="-78"/>
              </a:rPr>
              <a:t>چه گندم های زرد قشنگی! این ها را چه کسی کاشته است؟ </a:t>
            </a:r>
            <a:endParaRPr lang="en-US" altLang="fa-IR" smtClean="0">
              <a:solidFill>
                <a:schemeClr val="bg1"/>
              </a:solidFill>
              <a:cs typeface="B Zar" panose="00000400000000000000" pitchFamily="2" charset="-78"/>
            </a:endParaRPr>
          </a:p>
          <a:p>
            <a:pPr marR="0" eaLnBrk="1" hangingPunct="1"/>
            <a:r>
              <a:rPr lang="fa-IR" altLang="fa-IR" smtClean="0">
                <a:solidFill>
                  <a:schemeClr val="bg1"/>
                </a:solidFill>
                <a:cs typeface="B Zar" panose="00000400000000000000" pitchFamily="2" charset="-78"/>
              </a:rPr>
              <a:t>کشاورز ؛ همان کشاورز کوشایی که دوست ماست. </a:t>
            </a:r>
          </a:p>
          <a:p>
            <a:pPr marR="0" eaLnBrk="1" hangingPunct="1"/>
            <a:endParaRPr lang="fa-IR" altLang="fa-IR" b="1" smtClean="0">
              <a:solidFill>
                <a:schemeClr val="bg1"/>
              </a:solidFill>
              <a:cs typeface="B Zar" panose="00000400000000000000" pitchFamily="2" charset="-78"/>
            </a:endParaRPr>
          </a:p>
          <a:p>
            <a:pPr marR="0" eaLnBrk="1" hangingPunct="1"/>
            <a:r>
              <a:rPr lang="fa-IR" altLang="fa-IR" b="1" smtClean="0">
                <a:solidFill>
                  <a:schemeClr val="bg1"/>
                </a:solidFill>
                <a:cs typeface="B Zar" panose="00000400000000000000" pitchFamily="2" charset="-78"/>
              </a:rPr>
              <a:t>واژه سازی: </a:t>
            </a:r>
            <a:endParaRPr lang="en-US" altLang="fa-IR" smtClean="0">
              <a:solidFill>
                <a:schemeClr val="bg1"/>
              </a:solidFill>
              <a:cs typeface="B Zar" panose="00000400000000000000" pitchFamily="2" charset="-78"/>
            </a:endParaRPr>
          </a:p>
          <a:p>
            <a:pPr marR="0" eaLnBrk="1" hangingPunct="1"/>
            <a:r>
              <a:rPr lang="fa-IR" altLang="fa-IR" smtClean="0">
                <a:solidFill>
                  <a:schemeClr val="bg1"/>
                </a:solidFill>
                <a:cs typeface="B Zar" panose="00000400000000000000" pitchFamily="2" charset="-78"/>
              </a:rPr>
              <a:t>الف –کی، چی می فروشد؟ شیرینی فروش، شیرینی می فروشد. </a:t>
            </a:r>
            <a:endParaRPr lang="en-US" altLang="fa-IR" smtClean="0">
              <a:solidFill>
                <a:schemeClr val="bg1"/>
              </a:solidFill>
              <a:cs typeface="B Zar" panose="00000400000000000000" pitchFamily="2" charset="-78"/>
            </a:endParaRPr>
          </a:p>
          <a:p>
            <a:pPr marR="0" eaLnBrk="1" hangingPunct="1"/>
            <a:r>
              <a:rPr lang="fa-IR" altLang="fa-IR" smtClean="0">
                <a:solidFill>
                  <a:schemeClr val="bg1"/>
                </a:solidFill>
                <a:cs typeface="B Zar" panose="00000400000000000000" pitchFamily="2" charset="-78"/>
              </a:rPr>
              <a:t>ب –کی، چی می سازد؟ به کسی که</a:t>
            </a:r>
            <a:r>
              <a:rPr lang="fa-IR" altLang="fa-IR" u="sng" smtClean="0">
                <a:solidFill>
                  <a:schemeClr val="bg1"/>
                </a:solidFill>
                <a:cs typeface="B Zar" panose="00000400000000000000" pitchFamily="2" charset="-78"/>
              </a:rPr>
              <a:t> دارو</a:t>
            </a:r>
            <a:r>
              <a:rPr lang="fa-IR" altLang="fa-IR" smtClean="0">
                <a:solidFill>
                  <a:schemeClr val="bg1"/>
                </a:solidFill>
                <a:cs typeface="B Zar" panose="00000400000000000000" pitchFamily="2" charset="-78"/>
              </a:rPr>
              <a:t> می سازد، </a:t>
            </a:r>
            <a:r>
              <a:rPr lang="fa-IR" altLang="fa-IR" u="sng" smtClean="0">
                <a:solidFill>
                  <a:schemeClr val="bg1"/>
                </a:solidFill>
                <a:cs typeface="B Zar" panose="00000400000000000000" pitchFamily="2" charset="-78"/>
              </a:rPr>
              <a:t>داروساز</a:t>
            </a:r>
            <a:r>
              <a:rPr lang="fa-IR" altLang="fa-IR" smtClean="0">
                <a:solidFill>
                  <a:schemeClr val="bg1"/>
                </a:solidFill>
                <a:cs typeface="B Zar" panose="00000400000000000000" pitchFamily="2" charset="-78"/>
              </a:rPr>
              <a:t> می گویند. </a:t>
            </a:r>
            <a:endParaRPr lang="en-US" altLang="fa-IR" smtClean="0">
              <a:solidFill>
                <a:schemeClr val="bg1"/>
              </a:solidFill>
              <a:cs typeface="B Zar" panose="00000400000000000000" pitchFamily="2" charset="-78"/>
            </a:endParaRPr>
          </a:p>
          <a:p>
            <a:pPr marR="0" eaLnBrk="1" hangingPunct="1"/>
            <a:endParaRPr lang="fa-IR" altLang="fa-IR" b="1" smtClean="0">
              <a:solidFill>
                <a:schemeClr val="bg1"/>
              </a:solidFill>
              <a:cs typeface="B Zar" panose="00000400000000000000" pitchFamily="2" charset="-78"/>
            </a:endParaRPr>
          </a:p>
          <a:p>
            <a:pPr marR="0" eaLnBrk="1" hangingPunct="1"/>
            <a:r>
              <a:rPr lang="fa-IR" altLang="fa-IR" b="1" smtClean="0">
                <a:solidFill>
                  <a:schemeClr val="bg1"/>
                </a:solidFill>
                <a:cs typeface="B Zar" panose="00000400000000000000" pitchFamily="2" charset="-78"/>
              </a:rPr>
              <a:t>    بیاموز و بگو  :  </a:t>
            </a:r>
          </a:p>
          <a:p>
            <a:pPr marR="0" eaLnBrk="1" hangingPunct="1"/>
            <a:r>
              <a:rPr lang="fa-IR" altLang="fa-IR" smtClean="0">
                <a:solidFill>
                  <a:schemeClr val="bg1"/>
                </a:solidFill>
                <a:cs typeface="B Zar" panose="00000400000000000000" pitchFamily="2" charset="-78"/>
              </a:rPr>
              <a:t>این کتاب                         همین کتاب </a:t>
            </a:r>
            <a:endParaRPr lang="en-US" altLang="fa-IR" smtClean="0">
              <a:solidFill>
                <a:schemeClr val="bg1"/>
              </a:solidFill>
              <a:cs typeface="B Zar" panose="00000400000000000000" pitchFamily="2" charset="-78"/>
            </a:endParaRPr>
          </a:p>
          <a:p>
            <a:pPr marR="0" eaLnBrk="1" hangingPunct="1"/>
            <a:endParaRPr lang="en-US" altLang="fa-IR" smtClean="0">
              <a:solidFill>
                <a:schemeClr val="bg1"/>
              </a:solidFill>
              <a:cs typeface="B Titr" panose="00000700000000000000" pitchFamily="2" charset="-78"/>
            </a:endParaRPr>
          </a:p>
        </p:txBody>
      </p:sp>
    </p:spTree>
    <p:extLst>
      <p:ext uri="{BB962C8B-B14F-4D97-AF65-F5344CB8AC3E}">
        <p14:creationId xmlns:p14="http://schemas.microsoft.com/office/powerpoint/2010/main" val="71773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0"/>
            <a:ext cx="7851648" cy="762000"/>
          </a:xfrm>
          <a:ln>
            <a:miter lim="800000"/>
            <a:headEnd/>
            <a:tailEnd/>
          </a:ln>
        </p:spPr>
        <p:txBody>
          <a:bodyPr/>
          <a:lstStyle/>
          <a:p>
            <a:pPr eaLnBrk="1" fontAlgn="auto" hangingPunct="1">
              <a:spcAft>
                <a:spcPts val="0"/>
              </a:spcAft>
              <a:defRPr/>
            </a:pPr>
            <a:r>
              <a:rPr lang="fa-IR" sz="3200" dirty="0">
                <a:solidFill>
                  <a:srgbClr val="FFFF00"/>
                </a:solidFill>
                <a:cs typeface="B Titr" pitchFamily="2" charset="-78"/>
              </a:rPr>
              <a:t>الف مقصوره </a:t>
            </a:r>
            <a:r>
              <a:rPr lang="fa-IR" sz="3200" dirty="0">
                <a:solidFill>
                  <a:schemeClr val="bg1"/>
                </a:solidFill>
                <a:cs typeface="B Titr" pitchFamily="2" charset="-78"/>
              </a:rPr>
              <a:t>از</a:t>
            </a:r>
            <a:r>
              <a:rPr lang="fa-IR" sz="3200" dirty="0">
                <a:solidFill>
                  <a:srgbClr val="FFFF00"/>
                </a:solidFill>
                <a:cs typeface="B Titr" pitchFamily="2" charset="-78"/>
              </a:rPr>
              <a:t> </a:t>
            </a:r>
            <a:r>
              <a:rPr lang="fa-IR" sz="3200" dirty="0">
                <a:solidFill>
                  <a:schemeClr val="tx1"/>
                </a:solidFill>
                <a:cs typeface="B Titr" pitchFamily="2" charset="-78"/>
              </a:rPr>
              <a:t>درس هشتم </a:t>
            </a:r>
            <a:endParaRPr lang="fa-IR" sz="3200" dirty="0">
              <a:solidFill>
                <a:srgbClr val="FFFF00"/>
              </a:solidFill>
              <a:cs typeface="B Titr" pitchFamily="2" charset="-78"/>
            </a:endParaRPr>
          </a:p>
        </p:txBody>
      </p:sp>
      <p:sp>
        <p:nvSpPr>
          <p:cNvPr id="50179" name="Subtitle 2"/>
          <p:cNvSpPr>
            <a:spLocks noGrp="1"/>
          </p:cNvSpPr>
          <p:nvPr>
            <p:ph type="subTitle" idx="1"/>
          </p:nvPr>
        </p:nvSpPr>
        <p:spPr>
          <a:xfrm>
            <a:off x="1752600" y="914400"/>
            <a:ext cx="8534400" cy="5943600"/>
          </a:xfrm>
        </p:spPr>
        <p:txBody>
          <a:bodyPr/>
          <a:lstStyle/>
          <a:p>
            <a:pPr marR="0" algn="just" eaLnBrk="1" hangingPunct="1">
              <a:defRPr/>
            </a:pPr>
            <a:r>
              <a:rPr lang="fa-IR" sz="2800" dirty="0">
                <a:solidFill>
                  <a:schemeClr val="bg1"/>
                </a:solidFill>
                <a:cs typeface="B Zar" pitchFamily="2" charset="-78"/>
              </a:rPr>
              <a:t>در این درس به آموزش الف مقصوره پرداخته شده است. </a:t>
            </a:r>
          </a:p>
          <a:p>
            <a:pPr marR="0" algn="just" eaLnBrk="1" hangingPunct="1">
              <a:defRPr/>
            </a:pPr>
            <a:r>
              <a:rPr lang="fa-IR" sz="2800" dirty="0">
                <a:solidFill>
                  <a:schemeClr val="bg1"/>
                </a:solidFill>
                <a:cs typeface="B Zar" pitchFamily="2" charset="-78"/>
              </a:rPr>
              <a:t>یکی از موارد عدم انطباق بین خواندن و نوشتن یا تلفظ و خط شکل «ی» با صدای «ا» است. مثل کبری ــ کبرا که آموزش نمونه های محدود آن تنها از راه تمرین و تکرار میسر است. امروزه جز در کلمات یاد شده در کتاب، بقیه موارد تقریبا با خط فارسی منطبق شده است. </a:t>
            </a:r>
            <a:r>
              <a:rPr lang="fa-IR" sz="2800" dirty="0">
                <a:effectLst>
                  <a:outerShdw blurRad="38100" dist="38100" dir="2700000" algn="tl">
                    <a:srgbClr val="000000">
                      <a:alpha val="43137"/>
                    </a:srgbClr>
                  </a:outerShdw>
                </a:effectLst>
                <a:cs typeface="B Zar" pitchFamily="2" charset="-78"/>
              </a:rPr>
              <a:t>مانند ماجری ــ ماجرا یا تقوی ــ تقوا و دعوی ــ دعوا </a:t>
            </a:r>
          </a:p>
          <a:p>
            <a:pPr marR="0" algn="just" eaLnBrk="1" hangingPunct="1">
              <a:defRPr/>
            </a:pPr>
            <a:r>
              <a:rPr lang="fa-IR" sz="2800" dirty="0">
                <a:solidFill>
                  <a:schemeClr val="bg1"/>
                </a:solidFill>
                <a:cs typeface="B Zar" pitchFamily="2" charset="-78"/>
              </a:rPr>
              <a:t>معلم می تواند تعدادی کلمه تهیه نموده و در اختیار گروههای دانش آموزان قرار دهد تا به کمک هم، نظیر این کلمات را بنویسند و سپس  نماینده هر گروه، کلمات تهیه شده را به صورت طبقه بندی بر روی تابلو بنویسند تا توسط دانش آموزان خوانده شود. از این طریق دانش آموزان به تفاوت خواندن و نوشتن این کلمات پی می برند. چند نمونه دیگر از کلماتی که شکل تلفظی و نوشتاری آنها تفاوت دارد، </a:t>
            </a:r>
            <a:r>
              <a:rPr lang="fa-IR" sz="2800" dirty="0">
                <a:effectLst>
                  <a:outerShdw blurRad="38100" dist="38100" dir="2700000" algn="tl">
                    <a:srgbClr val="000000">
                      <a:alpha val="43137"/>
                    </a:srgbClr>
                  </a:outerShdw>
                </a:effectLst>
                <a:cs typeface="B Zar" pitchFamily="2" charset="-78"/>
              </a:rPr>
              <a:t>مانند: حتی، موسی، سفلی، عظمی، وسطی، عقبی</a:t>
            </a:r>
            <a:endParaRPr lang="en-US" altLang="fa-IR" sz="2800" dirty="0">
              <a:effectLst>
                <a:outerShdw blurRad="38100" dist="38100" dir="2700000" algn="tl">
                  <a:srgbClr val="000000">
                    <a:alpha val="43137"/>
                  </a:srgbClr>
                </a:outerShdw>
              </a:effectLst>
              <a:cs typeface="B Zar" pitchFamily="2" charset="-78"/>
            </a:endParaRPr>
          </a:p>
        </p:txBody>
      </p:sp>
    </p:spTree>
    <p:extLst>
      <p:ext uri="{BB962C8B-B14F-4D97-AF65-F5344CB8AC3E}">
        <p14:creationId xmlns:p14="http://schemas.microsoft.com/office/powerpoint/2010/main" val="190386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0"/>
            <a:ext cx="7851648" cy="1219200"/>
          </a:xfrm>
          <a:ln>
            <a:miter lim="800000"/>
            <a:headEnd/>
            <a:tailEnd/>
          </a:ln>
        </p:spPr>
        <p:txBody>
          <a:bodyPr/>
          <a:lstStyle/>
          <a:p>
            <a:pPr eaLnBrk="1" fontAlgn="auto" hangingPunct="1">
              <a:spcAft>
                <a:spcPts val="0"/>
              </a:spcAft>
              <a:defRPr/>
            </a:pPr>
            <a:r>
              <a:rPr lang="en-US" sz="3200" dirty="0">
                <a:solidFill>
                  <a:schemeClr val="tx1"/>
                </a:solidFill>
                <a:cs typeface="B Titr" pitchFamily="2" charset="-78"/>
              </a:rPr>
              <a:t>    </a:t>
            </a:r>
            <a:r>
              <a:rPr lang="fa-IR" sz="3200" dirty="0">
                <a:solidFill>
                  <a:schemeClr val="tx1"/>
                </a:solidFill>
                <a:cs typeface="B Titr" pitchFamily="2" charset="-78"/>
              </a:rPr>
              <a:t>درس نهم :   زیارت</a:t>
            </a:r>
          </a:p>
        </p:txBody>
      </p:sp>
      <p:sp>
        <p:nvSpPr>
          <p:cNvPr id="41987" name="Subtitle 2"/>
          <p:cNvSpPr>
            <a:spLocks noGrp="1"/>
          </p:cNvSpPr>
          <p:nvPr>
            <p:ph type="subTitle" idx="1"/>
          </p:nvPr>
        </p:nvSpPr>
        <p:spPr>
          <a:xfrm>
            <a:off x="2057400" y="1828800"/>
            <a:ext cx="7854950" cy="4648200"/>
          </a:xfrm>
        </p:spPr>
        <p:txBody>
          <a:bodyPr>
            <a:normAutofit lnSpcReduction="10000"/>
          </a:bodyPr>
          <a:lstStyle/>
          <a:p>
            <a:pPr marR="0" algn="just" eaLnBrk="1" fontAlgn="auto" hangingPunct="1">
              <a:spcAft>
                <a:spcPts val="0"/>
              </a:spcAft>
              <a:buClr>
                <a:schemeClr val="accent3"/>
              </a:buClr>
              <a:defRPr/>
            </a:pPr>
            <a:r>
              <a:rPr lang="fa-IR" altLang="fa-IR" dirty="0" smtClean="0">
                <a:solidFill>
                  <a:schemeClr val="bg1"/>
                </a:solidFill>
                <a:cs typeface="B Zar" pitchFamily="2" charset="-78"/>
              </a:rPr>
              <a:t>زینب داخل حرم ایستاده بود. چلچراغ های بزرگ همه جا را نورباران کرده بودند. بوی گلاب می آمد. همه، دعا می خواندند. </a:t>
            </a:r>
            <a:endParaRPr lang="en-US" altLang="fa-IR" dirty="0" smtClean="0">
              <a:solidFill>
                <a:schemeClr val="bg1"/>
              </a:solidFill>
              <a:cs typeface="B Zar" pitchFamily="2" charset="-78"/>
            </a:endParaRPr>
          </a:p>
          <a:p>
            <a:pPr marR="0" eaLnBrk="1" fontAlgn="auto" hangingPunct="1">
              <a:spcAft>
                <a:spcPts val="0"/>
              </a:spcAft>
              <a:buClr>
                <a:schemeClr val="accent3"/>
              </a:buClr>
              <a:defRPr/>
            </a:pPr>
            <a:endParaRPr lang="fa-IR" altLang="fa-IR" b="1" dirty="0" smtClean="0">
              <a:solidFill>
                <a:schemeClr val="bg1"/>
              </a:solidFill>
              <a:cs typeface="B Zar" pitchFamily="2" charset="-78"/>
            </a:endParaRPr>
          </a:p>
          <a:p>
            <a:pPr marR="0" eaLnBrk="1" fontAlgn="auto" hangingPunct="1">
              <a:spcAft>
                <a:spcPts val="0"/>
              </a:spcAft>
              <a:buClr>
                <a:schemeClr val="accent3"/>
              </a:buClr>
              <a:defRPr/>
            </a:pPr>
            <a:r>
              <a:rPr lang="fa-IR" altLang="fa-IR" b="1" dirty="0" smtClean="0">
                <a:solidFill>
                  <a:schemeClr val="bg1"/>
                </a:solidFill>
                <a:cs typeface="B Zar" pitchFamily="2" charset="-78"/>
              </a:rPr>
              <a:t>واژه سازی :</a:t>
            </a:r>
            <a:endParaRPr lang="en-US" altLang="fa-IR" dirty="0" smtClean="0">
              <a:solidFill>
                <a:schemeClr val="bg1"/>
              </a:solidFill>
              <a:cs typeface="B Zar" pitchFamily="2" charset="-78"/>
            </a:endParaRPr>
          </a:p>
          <a:p>
            <a:pPr marR="0" eaLnBrk="1" fontAlgn="auto" hangingPunct="1">
              <a:spcAft>
                <a:spcPts val="0"/>
              </a:spcAft>
              <a:buClr>
                <a:schemeClr val="accent3"/>
              </a:buClr>
              <a:defRPr/>
            </a:pPr>
            <a:r>
              <a:rPr lang="fa-IR" altLang="fa-IR" dirty="0" smtClean="0">
                <a:solidFill>
                  <a:schemeClr val="bg1"/>
                </a:solidFill>
                <a:cs typeface="B Zar" pitchFamily="2" charset="-78"/>
              </a:rPr>
              <a:t>وضوخانه؛ یعنی، جایی که در آن وضو می گیرند.</a:t>
            </a:r>
          </a:p>
          <a:p>
            <a:pPr marR="0" eaLnBrk="1" fontAlgn="auto" hangingPunct="1">
              <a:spcAft>
                <a:spcPts val="0"/>
              </a:spcAft>
              <a:buClr>
                <a:schemeClr val="accent3"/>
              </a:buClr>
              <a:defRPr/>
            </a:pPr>
            <a:endParaRPr lang="fa-IR" altLang="fa-IR" b="1" dirty="0" smtClean="0">
              <a:solidFill>
                <a:schemeClr val="bg1"/>
              </a:solidFill>
              <a:cs typeface="B Zar" pitchFamily="2" charset="-78"/>
            </a:endParaRPr>
          </a:p>
          <a:p>
            <a:pPr marR="0" eaLnBrk="1" fontAlgn="auto" hangingPunct="1">
              <a:spcAft>
                <a:spcPts val="0"/>
              </a:spcAft>
              <a:buClr>
                <a:schemeClr val="accent3"/>
              </a:buClr>
              <a:defRPr/>
            </a:pPr>
            <a:r>
              <a:rPr lang="fa-IR" altLang="fa-IR" b="1" dirty="0" smtClean="0">
                <a:solidFill>
                  <a:schemeClr val="bg1"/>
                </a:solidFill>
                <a:cs typeface="B Zar" pitchFamily="2" charset="-78"/>
              </a:rPr>
              <a:t>بیاموز و بگو :</a:t>
            </a:r>
          </a:p>
          <a:p>
            <a:pPr marR="0" eaLnBrk="1" fontAlgn="auto" hangingPunct="1">
              <a:spcAft>
                <a:spcPts val="0"/>
              </a:spcAft>
              <a:buClr>
                <a:schemeClr val="accent3"/>
              </a:buClr>
              <a:defRPr/>
            </a:pPr>
            <a:r>
              <a:rPr lang="fa-IR" altLang="fa-IR" dirty="0" smtClean="0">
                <a:solidFill>
                  <a:schemeClr val="bg1"/>
                </a:solidFill>
                <a:cs typeface="B Zar" pitchFamily="2" charset="-78"/>
              </a:rPr>
              <a:t>من دعا کردم.  تو دعا کردی.  او دعا کرد. </a:t>
            </a:r>
            <a:endParaRPr lang="en-US" altLang="fa-IR" dirty="0" smtClean="0">
              <a:solidFill>
                <a:schemeClr val="bg1"/>
              </a:solidFill>
              <a:cs typeface="B Zar" pitchFamily="2" charset="-78"/>
            </a:endParaRPr>
          </a:p>
          <a:p>
            <a:pPr marR="0" eaLnBrk="1" fontAlgn="auto" hangingPunct="1">
              <a:spcAft>
                <a:spcPts val="0"/>
              </a:spcAft>
              <a:buClr>
                <a:schemeClr val="accent3"/>
              </a:buClr>
              <a:defRPr/>
            </a:pPr>
            <a:r>
              <a:rPr lang="fa-IR" altLang="fa-IR" dirty="0" smtClean="0">
                <a:solidFill>
                  <a:schemeClr val="bg1"/>
                </a:solidFill>
                <a:cs typeface="B Zar" pitchFamily="2" charset="-78"/>
              </a:rPr>
              <a:t>ما دعا کردیم. شما دعا کردید.  آن ها دعا کردند. </a:t>
            </a:r>
            <a:endParaRPr lang="en-US" altLang="fa-IR" dirty="0" smtClean="0">
              <a:solidFill>
                <a:schemeClr val="bg1"/>
              </a:solidFill>
              <a:cs typeface="B Zar" pitchFamily="2" charset="-78"/>
            </a:endParaRPr>
          </a:p>
          <a:p>
            <a:pPr marR="0" eaLnBrk="1" fontAlgn="auto" hangingPunct="1">
              <a:spcAft>
                <a:spcPts val="0"/>
              </a:spcAft>
              <a:buClr>
                <a:schemeClr val="accent3"/>
              </a:buClr>
              <a:defRPr/>
            </a:pPr>
            <a:r>
              <a:rPr lang="fa-IR" altLang="fa-IR" dirty="0" smtClean="0">
                <a:solidFill>
                  <a:schemeClr val="bg1"/>
                </a:solidFill>
                <a:cs typeface="B Titr" pitchFamily="2" charset="-78"/>
              </a:rPr>
              <a:t> </a:t>
            </a:r>
          </a:p>
        </p:txBody>
      </p:sp>
    </p:spTree>
    <p:extLst>
      <p:ext uri="{BB962C8B-B14F-4D97-AF65-F5344CB8AC3E}">
        <p14:creationId xmlns:p14="http://schemas.microsoft.com/office/powerpoint/2010/main" val="3497207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1981200" y="457200"/>
            <a:ext cx="8229600" cy="5867400"/>
          </a:xfrm>
        </p:spPr>
        <p:txBody>
          <a:bodyPr/>
          <a:lstStyle/>
          <a:p>
            <a:pPr marL="419100" indent="-382588" algn="ctr" eaLnBrk="1" hangingPunct="1">
              <a:buNone/>
              <a:defRPr/>
            </a:pPr>
            <a:endParaRPr lang="fa-IR" sz="5400" b="1" dirty="0">
              <a:ea typeface="Majalla UI"/>
            </a:endParaRPr>
          </a:p>
          <a:p>
            <a:pPr marL="419100" indent="-382588" eaLnBrk="1" hangingPunct="1">
              <a:buNone/>
              <a:defRPr/>
            </a:pPr>
            <a:endParaRPr lang="fa-IR" sz="3600" b="1" dirty="0">
              <a:solidFill>
                <a:srgbClr val="FF0000"/>
              </a:solidFill>
              <a:cs typeface="B Titr" pitchFamily="2" charset="-78"/>
            </a:endParaRPr>
          </a:p>
          <a:p>
            <a:pPr marL="419100" indent="-382588" eaLnBrk="1" hangingPunct="1">
              <a:buNone/>
              <a:defRPr/>
            </a:pPr>
            <a:r>
              <a:rPr lang="fa-IR" sz="3600" b="1" dirty="0">
                <a:solidFill>
                  <a:srgbClr val="FF0000"/>
                </a:solidFill>
                <a:effectLst>
                  <a:outerShdw blurRad="38100" dist="38100" dir="2700000" algn="tl">
                    <a:srgbClr val="000000">
                      <a:alpha val="43137"/>
                    </a:srgbClr>
                  </a:outerShdw>
                </a:effectLst>
                <a:cs typeface="B Titr" pitchFamily="2" charset="-78"/>
              </a:rPr>
              <a:t>تهیه شده توسط:</a:t>
            </a:r>
          </a:p>
          <a:p>
            <a:pPr marL="419100" indent="-382588" eaLnBrk="1" hangingPunct="1">
              <a:buNone/>
              <a:defRPr/>
            </a:pPr>
            <a:endParaRPr lang="fa-IR" sz="3600" b="1" dirty="0">
              <a:solidFill>
                <a:srgbClr val="FF0000"/>
              </a:solidFill>
              <a:effectLst>
                <a:outerShdw blurRad="38100" dist="38100" dir="2700000" algn="tl">
                  <a:srgbClr val="000000">
                    <a:alpha val="43137"/>
                  </a:srgbClr>
                </a:outerShdw>
              </a:effectLst>
              <a:cs typeface="B Titr" pitchFamily="2" charset="-78"/>
            </a:endParaRPr>
          </a:p>
          <a:p>
            <a:pPr marL="419100" indent="-382588" algn="l" eaLnBrk="1" hangingPunct="1">
              <a:buFont typeface="Arial" pitchFamily="34" charset="0"/>
              <a:buChar char="•"/>
              <a:defRPr/>
            </a:pPr>
            <a:r>
              <a:rPr lang="fa-IR" sz="3600" b="1" dirty="0">
                <a:effectLst>
                  <a:outerShdw blurRad="38100" dist="38100" dir="2700000" algn="tl">
                    <a:srgbClr val="000000">
                      <a:alpha val="43137"/>
                    </a:srgbClr>
                  </a:outerShdw>
                </a:effectLst>
                <a:cs typeface="B Zar" pitchFamily="2" charset="-78"/>
              </a:rPr>
              <a:t>دکتر بهرام افضلی</a:t>
            </a:r>
          </a:p>
          <a:p>
            <a:pPr marL="419100" indent="-382588" algn="l" eaLnBrk="1" hangingPunct="1">
              <a:buFont typeface="Arial" pitchFamily="34" charset="0"/>
              <a:buChar char="•"/>
              <a:defRPr/>
            </a:pPr>
            <a:r>
              <a:rPr lang="fa-IR" sz="3600" b="1" dirty="0">
                <a:effectLst>
                  <a:outerShdw blurRad="38100" dist="38100" dir="2700000" algn="tl">
                    <a:srgbClr val="000000">
                      <a:alpha val="43137"/>
                    </a:srgbClr>
                  </a:outerShdw>
                </a:effectLst>
                <a:cs typeface="B Zar" pitchFamily="2" charset="-78"/>
              </a:rPr>
              <a:t>دکتر امیر همتی</a:t>
            </a:r>
          </a:p>
          <a:p>
            <a:pPr marL="419100" indent="-382588" algn="l" eaLnBrk="1" hangingPunct="1">
              <a:buFont typeface="Arial" pitchFamily="34" charset="0"/>
              <a:buChar char="•"/>
              <a:defRPr/>
            </a:pPr>
            <a:r>
              <a:rPr lang="fa-IR" sz="3600" b="1" dirty="0">
                <a:effectLst>
                  <a:outerShdw blurRad="38100" dist="38100" dir="2700000" algn="tl">
                    <a:srgbClr val="000000">
                      <a:alpha val="43137"/>
                    </a:srgbClr>
                  </a:outerShdw>
                </a:effectLst>
                <a:cs typeface="B Zar" pitchFamily="2" charset="-78"/>
              </a:rPr>
              <a:t>آقای پژمان بهمنی</a:t>
            </a:r>
          </a:p>
          <a:p>
            <a:pPr marL="419100" indent="-382588" algn="ctr" eaLnBrk="1" hangingPunct="1">
              <a:buNone/>
              <a:defRPr/>
            </a:pPr>
            <a:endParaRPr lang="fa-IR" sz="5400" b="1" dirty="0">
              <a:ea typeface="Majalla UI"/>
            </a:endParaRPr>
          </a:p>
        </p:txBody>
      </p:sp>
    </p:spTree>
    <p:extLst>
      <p:ext uri="{BB962C8B-B14F-4D97-AF65-F5344CB8AC3E}">
        <p14:creationId xmlns:p14="http://schemas.microsoft.com/office/powerpoint/2010/main" val="2977985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p:spPr>
        <p:txBody>
          <a:bodyPr/>
          <a:lstStyle/>
          <a:p>
            <a:pPr eaLnBrk="1" fontAlgn="auto" hangingPunct="1">
              <a:spcAft>
                <a:spcPts val="0"/>
              </a:spcAft>
              <a:defRPr/>
            </a:pPr>
            <a:r>
              <a:rPr lang="ar-AE" dirty="0"/>
              <a:t> </a:t>
            </a:r>
            <a:endParaRPr lang="en-US" dirty="0"/>
          </a:p>
        </p:txBody>
      </p:sp>
      <p:graphicFrame>
        <p:nvGraphicFramePr>
          <p:cNvPr id="7" name="Diagram 6"/>
          <p:cNvGraphicFramePr/>
          <p:nvPr/>
        </p:nvGraphicFramePr>
        <p:xfrm>
          <a:off x="2057400" y="533400"/>
          <a:ext cx="8382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34647790"/>
      </p:ext>
    </p:extLst>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fa-IR" altLang="fa-IR" smtClean="0"/>
          </a:p>
        </p:txBody>
      </p:sp>
      <p:sp>
        <p:nvSpPr>
          <p:cNvPr id="40963" name="Content Placeholder 2"/>
          <p:cNvSpPr>
            <a:spLocks noGrp="1"/>
          </p:cNvSpPr>
          <p:nvPr>
            <p:ph idx="1"/>
          </p:nvPr>
        </p:nvSpPr>
        <p:spPr/>
        <p:txBody>
          <a:bodyPr/>
          <a:lstStyle/>
          <a:p>
            <a:pPr eaLnBrk="1" hangingPunct="1"/>
            <a:endParaRPr lang="fa-IR" altLang="fa-IR" smtClean="0">
              <a:ea typeface="Majalla UI"/>
            </a:endParaRPr>
          </a:p>
        </p:txBody>
      </p:sp>
      <p:pic>
        <p:nvPicPr>
          <p:cNvPr id="409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144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92230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648200" y="0"/>
          <a:ext cx="4343400"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cstate="print"/>
          <a:srcRect/>
          <a:stretch>
            <a:fillRect/>
          </a:stretch>
        </p:blipFill>
        <p:spPr bwMode="auto">
          <a:xfrm>
            <a:off x="1752600" y="2057401"/>
            <a:ext cx="8686800" cy="3552825"/>
          </a:xfrm>
          <a:prstGeom prst="rect">
            <a:avLst/>
          </a:prstGeom>
          <a:ln>
            <a:noFill/>
          </a:ln>
          <a:effectLst>
            <a:softEdge rad="112500"/>
          </a:effec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19294752"/>
      </p:ext>
    </p:extLst>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3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114800" y="0"/>
          <a:ext cx="41148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a:blip r:embed="rId9" cstate="print"/>
          <a:srcRect/>
          <a:stretch>
            <a:fillRect/>
          </a:stretch>
        </p:blipFill>
        <p:spPr bwMode="auto">
          <a:xfrm>
            <a:off x="1676400" y="1200150"/>
            <a:ext cx="8839201" cy="5657850"/>
          </a:xfrm>
          <a:prstGeom prst="rect">
            <a:avLst/>
          </a:prstGeom>
          <a:ln>
            <a:noFill/>
          </a:ln>
          <a:effectLst>
            <a:softEdge rad="112500"/>
          </a:effec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65057743"/>
      </p:ext>
    </p:extLst>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828800" y="381000"/>
          <a:ext cx="8839200" cy="6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45628291"/>
      </p:ext>
    </p:extLst>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905000" y="228600"/>
          <a:ext cx="8763000" cy="647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63927744"/>
      </p:ext>
    </p:extLst>
  </p:cSld>
  <p:clrMapOvr>
    <a:masterClrMapping/>
  </p:clrMapOvr>
  <p:transition>
    <p:pull dir="d"/>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90800" y="304800"/>
            <a:ext cx="7851648" cy="1371600"/>
          </a:xfrm>
          <a:ln>
            <a:miter lim="800000"/>
            <a:headEnd/>
            <a:tailEnd/>
          </a:ln>
        </p:spPr>
        <p:txBody>
          <a:bodyPr>
            <a:noAutofit/>
          </a:bodyPr>
          <a:lstStyle/>
          <a:p>
            <a:pPr algn="ctr" rtl="1" eaLnBrk="1" fontAlgn="auto" hangingPunct="1">
              <a:spcAft>
                <a:spcPts val="0"/>
              </a:spcAft>
              <a:defRPr/>
            </a:pPr>
            <a:r>
              <a:rPr lang="fa-IR" sz="3200" dirty="0">
                <a:solidFill>
                  <a:schemeClr val="tx1"/>
                </a:solidFill>
                <a:cs typeface="B Titr" pitchFamily="2" charset="-78"/>
              </a:rPr>
              <a:t>درس اوّل :</a:t>
            </a:r>
            <a:r>
              <a:rPr lang="en-US" sz="3200" dirty="0">
                <a:solidFill>
                  <a:schemeClr val="tx1"/>
                </a:solidFill>
                <a:cs typeface="B Titr" pitchFamily="2" charset="-78"/>
              </a:rPr>
              <a:t> </a:t>
            </a:r>
            <a:r>
              <a:rPr lang="fa-IR" sz="3200" dirty="0">
                <a:solidFill>
                  <a:schemeClr val="tx1"/>
                </a:solidFill>
                <a:cs typeface="B Titr" pitchFamily="2" charset="-78"/>
              </a:rPr>
              <a:t>کتاب خانه ی کلاس ما</a:t>
            </a:r>
          </a:p>
        </p:txBody>
      </p:sp>
      <p:sp>
        <p:nvSpPr>
          <p:cNvPr id="46083" name="Subtitle 4"/>
          <p:cNvSpPr>
            <a:spLocks noGrp="1"/>
          </p:cNvSpPr>
          <p:nvPr>
            <p:ph type="subTitle" idx="1"/>
          </p:nvPr>
        </p:nvSpPr>
        <p:spPr>
          <a:xfrm>
            <a:off x="1981200" y="1828800"/>
            <a:ext cx="7854950" cy="5029200"/>
          </a:xfrm>
        </p:spPr>
        <p:txBody>
          <a:bodyPr/>
          <a:lstStyle/>
          <a:p>
            <a:pPr marR="0" algn="just" eaLnBrk="1" hangingPunct="1">
              <a:lnSpc>
                <a:spcPct val="80000"/>
              </a:lnSpc>
            </a:pPr>
            <a:r>
              <a:rPr lang="fa-IR" altLang="fa-IR" sz="2800">
                <a:solidFill>
                  <a:schemeClr val="bg1"/>
                </a:solidFill>
                <a:cs typeface="B Zar" panose="00000400000000000000" pitchFamily="2" charset="-78"/>
              </a:rPr>
              <a:t>یک روز زیبای پائیزی بود، باد خنکی می وزید و هوا ملایم بودند.</a:t>
            </a:r>
          </a:p>
          <a:p>
            <a:pPr marR="0" algn="just" eaLnBrk="1" hangingPunct="1">
              <a:lnSpc>
                <a:spcPct val="80000"/>
              </a:lnSpc>
            </a:pPr>
            <a:r>
              <a:rPr lang="fa-IR" altLang="fa-IR" sz="2800">
                <a:solidFill>
                  <a:schemeClr val="bg1"/>
                </a:solidFill>
                <a:cs typeface="B Zar" panose="00000400000000000000" pitchFamily="2" charset="-78"/>
              </a:rPr>
              <a:t>صدای پرندگان از اطراف به گوش می رسید. دانش آموزان، آرام و با نظم و ترتیب وارد کلاس می شدند.</a:t>
            </a:r>
            <a:endParaRPr lang="en-US" altLang="fa-IR" sz="2800">
              <a:solidFill>
                <a:schemeClr val="bg1"/>
              </a:solidFill>
              <a:cs typeface="B Zar" panose="00000400000000000000" pitchFamily="2" charset="-78"/>
            </a:endParaRPr>
          </a:p>
          <a:p>
            <a:pPr marR="0" algn="just" eaLnBrk="1" hangingPunct="1">
              <a:lnSpc>
                <a:spcPct val="80000"/>
              </a:lnSpc>
            </a:pPr>
            <a:endParaRPr lang="fa-IR" altLang="fa-IR" sz="2800">
              <a:solidFill>
                <a:schemeClr val="bg1"/>
              </a:solidFill>
              <a:cs typeface="B Zar" panose="00000400000000000000" pitchFamily="2" charset="-78"/>
            </a:endParaRPr>
          </a:p>
          <a:p>
            <a:pPr marR="0" algn="just" eaLnBrk="1" hangingPunct="1">
              <a:lnSpc>
                <a:spcPct val="80000"/>
              </a:lnSpc>
            </a:pPr>
            <a:r>
              <a:rPr lang="fa-IR" altLang="fa-IR" sz="2800" b="1">
                <a:solidFill>
                  <a:schemeClr val="bg1"/>
                </a:solidFill>
                <a:cs typeface="B Zar" panose="00000400000000000000" pitchFamily="2" charset="-78"/>
              </a:rPr>
              <a:t>واژه سازی :</a:t>
            </a:r>
          </a:p>
          <a:p>
            <a:pPr marR="0" algn="just" eaLnBrk="1" hangingPunct="1">
              <a:lnSpc>
                <a:spcPct val="80000"/>
              </a:lnSpc>
            </a:pPr>
            <a:r>
              <a:rPr lang="fa-IR" altLang="fa-IR" sz="2800">
                <a:solidFill>
                  <a:schemeClr val="bg1"/>
                </a:solidFill>
                <a:cs typeface="B Zar" panose="00000400000000000000" pitchFamily="2" charset="-78"/>
              </a:rPr>
              <a:t>همکلاس  ←  هم  +   کلاس  </a:t>
            </a:r>
            <a:endParaRPr lang="en-US" altLang="fa-IR" sz="2800">
              <a:solidFill>
                <a:schemeClr val="bg1"/>
              </a:solidFill>
              <a:cs typeface="B Zar" panose="00000400000000000000" pitchFamily="2" charset="-78"/>
            </a:endParaRPr>
          </a:p>
          <a:p>
            <a:pPr marR="0" algn="just" eaLnBrk="1" hangingPunct="1">
              <a:lnSpc>
                <a:spcPct val="80000"/>
              </a:lnSpc>
            </a:pPr>
            <a:r>
              <a:rPr lang="fa-IR" altLang="fa-IR" sz="2800">
                <a:solidFill>
                  <a:schemeClr val="bg1"/>
                </a:solidFill>
                <a:cs typeface="B Zar" panose="00000400000000000000" pitchFamily="2" charset="-78"/>
              </a:rPr>
              <a:t>همفکر   ←   هم    +   فکر </a:t>
            </a:r>
            <a:endParaRPr lang="en-US" altLang="fa-IR" sz="2800">
              <a:solidFill>
                <a:schemeClr val="bg1"/>
              </a:solidFill>
              <a:cs typeface="B Zar" panose="00000400000000000000" pitchFamily="2" charset="-78"/>
            </a:endParaRPr>
          </a:p>
          <a:p>
            <a:pPr marR="0" algn="just" eaLnBrk="1" hangingPunct="1">
              <a:lnSpc>
                <a:spcPct val="80000"/>
              </a:lnSpc>
            </a:pPr>
            <a:r>
              <a:rPr lang="fa-IR" altLang="fa-IR" sz="2800">
                <a:solidFill>
                  <a:schemeClr val="bg1"/>
                </a:solidFill>
                <a:cs typeface="B Zar" panose="00000400000000000000" pitchFamily="2" charset="-78"/>
              </a:rPr>
              <a:t>همگروه   ←  هم   +   گروه</a:t>
            </a:r>
          </a:p>
          <a:p>
            <a:pPr marR="0" algn="just" eaLnBrk="1" hangingPunct="1">
              <a:lnSpc>
                <a:spcPct val="80000"/>
              </a:lnSpc>
            </a:pPr>
            <a:endParaRPr lang="fa-IR" altLang="fa-IR" sz="2800">
              <a:solidFill>
                <a:schemeClr val="bg1"/>
              </a:solidFill>
              <a:cs typeface="B Zar" panose="00000400000000000000" pitchFamily="2" charset="-78"/>
            </a:endParaRPr>
          </a:p>
          <a:p>
            <a:pPr marR="0" algn="just" eaLnBrk="1" hangingPunct="1">
              <a:lnSpc>
                <a:spcPct val="80000"/>
              </a:lnSpc>
            </a:pPr>
            <a:r>
              <a:rPr lang="fa-IR" altLang="fa-IR" sz="2800">
                <a:solidFill>
                  <a:schemeClr val="bg1"/>
                </a:solidFill>
                <a:cs typeface="B Zar" panose="00000400000000000000" pitchFamily="2" charset="-78"/>
              </a:rPr>
              <a:t>روزنامه، رایانه، مجلّه، کتاب خانه، ساده، تازه، نماینده، ستاره </a:t>
            </a:r>
            <a:endParaRPr lang="en-US" altLang="fa-IR" sz="2800">
              <a:solidFill>
                <a:schemeClr val="bg1"/>
              </a:solidFill>
              <a:cs typeface="B Zar" panose="00000400000000000000" pitchFamily="2" charset="-78"/>
            </a:endParaRPr>
          </a:p>
          <a:p>
            <a:pPr marR="0" eaLnBrk="1" hangingPunct="1">
              <a:lnSpc>
                <a:spcPct val="80000"/>
              </a:lnSpc>
            </a:pPr>
            <a:endParaRPr lang="fa-IR" altLang="fa-IR" sz="2400" b="1">
              <a:solidFill>
                <a:schemeClr val="bg1"/>
              </a:solidFill>
              <a:cs typeface="B Titr" panose="00000700000000000000" pitchFamily="2" charset="-78"/>
            </a:endParaRPr>
          </a:p>
          <a:p>
            <a:pPr marR="0" algn="ctr" eaLnBrk="1" hangingPunct="1">
              <a:lnSpc>
                <a:spcPct val="80000"/>
              </a:lnSpc>
            </a:pPr>
            <a:endParaRPr lang="fa-IR" altLang="fa-IR" sz="2400" b="1">
              <a:solidFill>
                <a:schemeClr val="bg1"/>
              </a:solidFill>
              <a:cs typeface="B Titr" panose="00000700000000000000" pitchFamily="2" charset="-78"/>
            </a:endParaRPr>
          </a:p>
          <a:p>
            <a:pPr marR="0" algn="ctr" eaLnBrk="1" hangingPunct="1">
              <a:lnSpc>
                <a:spcPct val="80000"/>
              </a:lnSpc>
            </a:pPr>
            <a:r>
              <a:rPr lang="fa-IR" altLang="fa-IR" sz="2400" b="1">
                <a:solidFill>
                  <a:schemeClr val="bg1"/>
                </a:solidFill>
                <a:cs typeface="B Titr" panose="00000700000000000000" pitchFamily="2" charset="-78"/>
              </a:rPr>
              <a:t> </a:t>
            </a:r>
            <a:endParaRPr lang="en-US" altLang="fa-IR" sz="2400" b="1">
              <a:solidFill>
                <a:schemeClr val="bg1"/>
              </a:solidFill>
              <a:cs typeface="B Titr" panose="00000700000000000000" pitchFamily="2" charset="-78"/>
            </a:endParaRPr>
          </a:p>
          <a:p>
            <a:pPr marR="0" eaLnBrk="1" hangingPunct="1">
              <a:lnSpc>
                <a:spcPct val="80000"/>
              </a:lnSpc>
            </a:pPr>
            <a:endParaRPr lang="fa-IR" altLang="fa-IR" sz="2400">
              <a:ea typeface="Majalla UI"/>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9777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7400" y="457200"/>
            <a:ext cx="7851648" cy="914400"/>
          </a:xfrm>
          <a:ln>
            <a:miter lim="800000"/>
            <a:headEnd/>
            <a:tailEnd/>
          </a:ln>
        </p:spPr>
        <p:txBody>
          <a:bodyPr/>
          <a:lstStyle/>
          <a:p>
            <a:pPr eaLnBrk="1" fontAlgn="auto" hangingPunct="1">
              <a:spcAft>
                <a:spcPts val="0"/>
              </a:spcAft>
              <a:defRPr/>
            </a:pPr>
            <a:r>
              <a:rPr lang="fa-IR" sz="3600" dirty="0">
                <a:solidFill>
                  <a:schemeClr val="tx1"/>
                </a:solidFill>
                <a:cs typeface="B Titr" pitchFamily="2" charset="-78"/>
              </a:rPr>
              <a:t>درس دوم : مسجد محلّه ی ما  </a:t>
            </a:r>
          </a:p>
        </p:txBody>
      </p:sp>
      <p:sp>
        <p:nvSpPr>
          <p:cNvPr id="47107" name="Subtitle 4"/>
          <p:cNvSpPr>
            <a:spLocks noGrp="1"/>
          </p:cNvSpPr>
          <p:nvPr>
            <p:ph type="subTitle" idx="1"/>
          </p:nvPr>
        </p:nvSpPr>
        <p:spPr>
          <a:xfrm>
            <a:off x="1676400" y="1600200"/>
            <a:ext cx="8534400" cy="5029200"/>
          </a:xfrm>
        </p:spPr>
        <p:txBody>
          <a:bodyPr/>
          <a:lstStyle/>
          <a:p>
            <a:pPr marR="0" algn="just" eaLnBrk="1" hangingPunct="1">
              <a:lnSpc>
                <a:spcPct val="80000"/>
              </a:lnSpc>
            </a:pPr>
            <a:r>
              <a:rPr lang="fa-IR" altLang="fa-IR" sz="2400">
                <a:solidFill>
                  <a:schemeClr val="bg1"/>
                </a:solidFill>
                <a:cs typeface="B Zar" panose="00000400000000000000" pitchFamily="2" charset="-78"/>
              </a:rPr>
              <a:t>مردم محلّه ی ما بسیار خوش حال بودند. کار بنّایی مسجد، تازه تمام شده بود. مردم می خواستند برای اولین بار نماز را به جماعت  در این مسجد بخوانند. مسجد چراغانی شده بود. حوض حیاط پر از آب بود. مهدی با پدر و مادرش گلدان های پُرگلی را که آورده بودند، کنار حوض </a:t>
            </a:r>
            <a:r>
              <a:rPr lang="en-US" altLang="fa-IR" sz="2400">
                <a:solidFill>
                  <a:schemeClr val="bg1"/>
                </a:solidFill>
                <a:cs typeface="B Zar" panose="00000400000000000000" pitchFamily="2" charset="-78"/>
              </a:rPr>
              <a:t> </a:t>
            </a:r>
            <a:r>
              <a:rPr lang="fa-IR" altLang="fa-IR" sz="2400">
                <a:solidFill>
                  <a:schemeClr val="bg1"/>
                </a:solidFill>
                <a:cs typeface="B Zar" panose="00000400000000000000" pitchFamily="2" charset="-78"/>
              </a:rPr>
              <a:t>قرار دادند. چند نفر با شیرینی و شربت از مردم پذیرایی می کردند. </a:t>
            </a:r>
            <a:endParaRPr lang="en-US" altLang="fa-IR" sz="2400">
              <a:solidFill>
                <a:schemeClr val="bg1"/>
              </a:solidFill>
              <a:cs typeface="B Zar" panose="00000400000000000000" pitchFamily="2" charset="-78"/>
            </a:endParaRPr>
          </a:p>
          <a:p>
            <a:pPr marR="0" eaLnBrk="1" hangingPunct="1">
              <a:lnSpc>
                <a:spcPct val="80000"/>
              </a:lnSpc>
            </a:pPr>
            <a:endParaRPr lang="fa-IR" altLang="fa-IR" sz="2400" b="1">
              <a:solidFill>
                <a:schemeClr val="bg1"/>
              </a:solidFill>
              <a:cs typeface="B Zar" panose="00000400000000000000" pitchFamily="2" charset="-78"/>
            </a:endParaRPr>
          </a:p>
          <a:p>
            <a:pPr marR="0" eaLnBrk="1" hangingPunct="1">
              <a:lnSpc>
                <a:spcPct val="80000"/>
              </a:lnSpc>
            </a:pPr>
            <a:r>
              <a:rPr lang="fa-IR" altLang="fa-IR" sz="2400" b="1">
                <a:solidFill>
                  <a:schemeClr val="bg1"/>
                </a:solidFill>
                <a:cs typeface="B Zar" panose="00000400000000000000" pitchFamily="2" charset="-78"/>
              </a:rPr>
              <a:t>واژه سازی :</a:t>
            </a:r>
          </a:p>
          <a:p>
            <a:pPr marR="0" eaLnBrk="1" hangingPunct="1">
              <a:lnSpc>
                <a:spcPct val="80000"/>
              </a:lnSpc>
            </a:pPr>
            <a:r>
              <a:rPr lang="fa-IR" altLang="fa-IR" sz="2400">
                <a:solidFill>
                  <a:schemeClr val="bg1"/>
                </a:solidFill>
                <a:cs typeface="B Zar" panose="00000400000000000000" pitchFamily="2" charset="-78"/>
              </a:rPr>
              <a:t>باسواد یعنی، کسی که سواد دارد .</a:t>
            </a:r>
          </a:p>
          <a:p>
            <a:pPr marR="0" eaLnBrk="1" hangingPunct="1">
              <a:lnSpc>
                <a:spcPct val="80000"/>
              </a:lnSpc>
            </a:pPr>
            <a:r>
              <a:rPr lang="fa-IR" altLang="fa-IR" sz="2400">
                <a:solidFill>
                  <a:schemeClr val="bg1"/>
                </a:solidFill>
                <a:cs typeface="B Zar" panose="00000400000000000000" pitchFamily="2" charset="-78"/>
              </a:rPr>
              <a:t> </a:t>
            </a:r>
          </a:p>
          <a:p>
            <a:pPr marR="0" algn="just" eaLnBrk="1" hangingPunct="1">
              <a:lnSpc>
                <a:spcPct val="80000"/>
              </a:lnSpc>
            </a:pPr>
            <a:r>
              <a:rPr lang="fa-IR" altLang="fa-IR" sz="2400">
                <a:solidFill>
                  <a:schemeClr val="bg1"/>
                </a:solidFill>
                <a:cs typeface="B Zar" panose="00000400000000000000" pitchFamily="2" charset="-78"/>
              </a:rPr>
              <a:t>نشانه (و) در كلماتي مانند: آموزگار، گروهي، صورت، صداي (او) مي دهد . </a:t>
            </a:r>
            <a:endParaRPr lang="en-US" altLang="fa-IR" sz="2400">
              <a:solidFill>
                <a:schemeClr val="bg1"/>
              </a:solidFill>
              <a:cs typeface="B Zar" panose="00000400000000000000" pitchFamily="2" charset="-78"/>
            </a:endParaRPr>
          </a:p>
          <a:p>
            <a:pPr marR="0" algn="just" eaLnBrk="1" hangingPunct="1">
              <a:lnSpc>
                <a:spcPct val="80000"/>
              </a:lnSpc>
            </a:pPr>
            <a:r>
              <a:rPr lang="fa-IR" altLang="fa-IR" sz="2400">
                <a:solidFill>
                  <a:schemeClr val="bg1"/>
                </a:solidFill>
                <a:cs typeface="B Zar" panose="00000400000000000000" pitchFamily="2" charset="-78"/>
              </a:rPr>
              <a:t>در كلماتي مانند: برويم ، نوشته، روان، صداي (وِ) مي دهد . </a:t>
            </a:r>
            <a:endParaRPr lang="en-US" altLang="fa-IR" sz="2400">
              <a:solidFill>
                <a:schemeClr val="bg1"/>
              </a:solidFill>
              <a:cs typeface="B Zar" panose="00000400000000000000" pitchFamily="2" charset="-78"/>
            </a:endParaRPr>
          </a:p>
          <a:p>
            <a:pPr marR="0" algn="just" eaLnBrk="1" hangingPunct="1">
              <a:lnSpc>
                <a:spcPct val="80000"/>
              </a:lnSpc>
            </a:pPr>
            <a:r>
              <a:rPr lang="fa-IR" altLang="fa-IR" sz="2400">
                <a:solidFill>
                  <a:schemeClr val="bg1"/>
                </a:solidFill>
                <a:cs typeface="B Zar" panose="00000400000000000000" pitchFamily="2" charset="-78"/>
              </a:rPr>
              <a:t>در كلماتي مانند: خود ، تو ، دو، صداي (اُ) مي دهد. در كلماني مانند: بخوانيم، خواهش، ‌خواهر، صدايي ندارد. در تركيب هاي مانند: پدر و مادر، دست و پا، بيست و يك، صداي (اُ) مي دهد. اين ويژگي نشانه ي (و)‌ را در خواندن شعرها و املاي اين گونه تركيب ها بايد رعايت كرد. </a:t>
            </a:r>
            <a:endParaRPr lang="en-US" altLang="fa-IR" sz="2400">
              <a:solidFill>
                <a:schemeClr val="bg1"/>
              </a:solidFill>
              <a:cs typeface="B Zar" panose="00000400000000000000" pitchFamily="2" charset="-78"/>
            </a:endParaRPr>
          </a:p>
          <a:p>
            <a:pPr marR="0" eaLnBrk="1" hangingPunct="1">
              <a:lnSpc>
                <a:spcPct val="80000"/>
              </a:lnSpc>
            </a:pPr>
            <a:endParaRPr lang="en-US" altLang="fa-IR" sz="2400">
              <a:solidFill>
                <a:schemeClr val="bg1"/>
              </a:solidFill>
              <a:cs typeface="B Titr" panose="00000700000000000000" pitchFamily="2" charset="-78"/>
            </a:endParaRPr>
          </a:p>
          <a:p>
            <a:pPr marR="0" eaLnBrk="1" hangingPunct="1">
              <a:lnSpc>
                <a:spcPct val="80000"/>
              </a:lnSpc>
            </a:pPr>
            <a:endParaRPr lang="fa-IR" altLang="fa-IR" sz="2400">
              <a:solidFill>
                <a:schemeClr val="bg1"/>
              </a:solidFill>
              <a:cs typeface="B Titr" panose="000007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88020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53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TotalTime>
  <Words>1086</Words>
  <Application>Microsoft Office PowerPoint</Application>
  <PresentationFormat>Widescreen</PresentationFormat>
  <Paragraphs>112</Paragraphs>
  <Slides>17</Slides>
  <Notes>0</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 Titr</vt:lpstr>
      <vt:lpstr>B Zar</vt:lpstr>
      <vt:lpstr>Calibri</vt:lpstr>
      <vt:lpstr>Constantia</vt:lpstr>
      <vt:lpstr>Georgia</vt:lpstr>
      <vt:lpstr>Majalla UI</vt:lpstr>
      <vt:lpstr>Traditional Arabic</vt:lpstr>
      <vt:lpstr>Wingdings 2</vt:lpstr>
      <vt:lpstr>Flow</vt:lpstr>
      <vt:lpstr>PowerPoint Presentation</vt:lpstr>
      <vt:lpstr> </vt:lpstr>
      <vt:lpstr>PowerPoint Presentation</vt:lpstr>
      <vt:lpstr>PowerPoint Presentation</vt:lpstr>
      <vt:lpstr>PowerPoint Presentation</vt:lpstr>
      <vt:lpstr>PowerPoint Presentation</vt:lpstr>
      <vt:lpstr>PowerPoint Presentation</vt:lpstr>
      <vt:lpstr>درس اوّل : کتاب خانه ی کلاس ما</vt:lpstr>
      <vt:lpstr>درس دوم : مسجد محلّه ی ما  </vt:lpstr>
      <vt:lpstr>درس سوم  : خرس کوچولو</vt:lpstr>
      <vt:lpstr>درس چهارم: مدرسه ی خرگوش ها</vt:lpstr>
      <vt:lpstr>درس پنجم :   چوپان درست کار </vt:lpstr>
      <vt:lpstr>درس ششم : کوشا و نوشا     </vt:lpstr>
      <vt:lpstr>درس هفتم : دوستان ما    </vt:lpstr>
      <vt:lpstr>الف مقصوره از درس هشتم </vt:lpstr>
      <vt:lpstr>    درس نهم :   زیارت</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hemmati</dc:creator>
  <cp:lastModifiedBy>amir hemmati</cp:lastModifiedBy>
  <cp:revision>2</cp:revision>
  <dcterms:created xsi:type="dcterms:W3CDTF">2020-04-21T03:32:44Z</dcterms:created>
  <dcterms:modified xsi:type="dcterms:W3CDTF">2020-04-21T03:34:00Z</dcterms:modified>
</cp:coreProperties>
</file>