
<file path=[Content_Types].xml><?xml version="1.0" encoding="utf-8"?>
<Types xmlns="http://schemas.openxmlformats.org/package/2006/content-types">
  <Default Extension="png" ContentType="image/png"/>
  <Default Extension="3gp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1" r:id="rId2"/>
    <p:sldId id="280" r:id="rId3"/>
    <p:sldId id="279" r:id="rId4"/>
    <p:sldId id="278" r:id="rId5"/>
    <p:sldId id="277" r:id="rId6"/>
    <p:sldId id="276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75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4" r:id="rId27"/>
    <p:sldId id="283" r:id="rId28"/>
    <p:sldId id="282" r:id="rId29"/>
    <p:sldId id="274" r:id="rId3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71" autoAdjust="0"/>
    <p:restoredTop sz="94660"/>
  </p:normalViewPr>
  <p:slideViewPr>
    <p:cSldViewPr snapToGrid="0">
      <p:cViewPr>
        <p:scale>
          <a:sx n="65" d="100"/>
          <a:sy n="65" d="100"/>
        </p:scale>
        <p:origin x="-47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524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300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219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1225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974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667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322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004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91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480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06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9C4D4-1279-4012-B72B-9ED38F3D1178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CBC6-7882-4DBA-B868-DD9A0A1B7D7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265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3gp"/><Relationship Id="rId1" Type="http://schemas.microsoft.com/office/2007/relationships/media" Target="../media/media8.3g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3gp"/><Relationship Id="rId1" Type="http://schemas.microsoft.com/office/2007/relationships/media" Target="../media/media9.3g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3gp"/><Relationship Id="rId1" Type="http://schemas.microsoft.com/office/2007/relationships/media" Target="../media/media10.3g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3gp"/><Relationship Id="rId1" Type="http://schemas.microsoft.com/office/2007/relationships/media" Target="../media/media11.3g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3gp"/><Relationship Id="rId1" Type="http://schemas.microsoft.com/office/2007/relationships/media" Target="../media/media12.3g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3gp"/><Relationship Id="rId1" Type="http://schemas.microsoft.com/office/2007/relationships/media" Target="../media/media13.3g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3gp"/><Relationship Id="rId1" Type="http://schemas.microsoft.com/office/2007/relationships/media" Target="../media/media14.3g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دانشگاه فرهنگیان شهید رجایی ارومیه 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گروه علوم تربیتی  رشته اموزش ابتدایی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3201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2-روایت مبتنی بر تسلسل زمانی است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یعنی هر حادثه ای به دنبال حادثه دیگر  می آید  وتابع توالی وترتیب زمانی است . در روایتها حوادث را بدون ترتیب زمانی رخداد انها نمی توان بیان کرد . یعنی حوادث تکه های نا مرتبط با هم از لحاظ زمانی نیستند ، بلکه از تسلسل  وترتیبی تبعیت می کنند .</a:t>
            </a:r>
            <a:endParaRPr lang="fa-IR" dirty="0"/>
          </a:p>
        </p:txBody>
      </p:sp>
      <p:pic>
        <p:nvPicPr>
          <p:cNvPr id="4" name="Voice_200414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3-روایت دارای پیرنگ است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پیرنگ یا ( </a:t>
            </a:r>
            <a:r>
              <a:rPr lang="en-US" dirty="0" smtClean="0"/>
              <a:t>plot</a:t>
            </a:r>
            <a:r>
              <a:rPr lang="fa-IR" dirty="0" smtClean="0"/>
              <a:t>)  طرح کلی است که روایت ما از ان تبعیت می کند . دربیان کلی می توان پیرنگ را بیانگر زنجیره ای از حوادث  ورویدادها در داستان دانست  ومبنایی که این حوادث بر اساس ان ، درهم  تنیده می شوند .</a:t>
            </a:r>
          </a:p>
          <a:p>
            <a:r>
              <a:rPr lang="fa-IR" dirty="0" smtClean="0"/>
              <a:t>راویان حوادث واقعی که تجربه های زیسته خود را بیان می کنند ، ممکن است از طرح خود یا پیرنگ روایت خویش ، علی رغم تبعیت از ان در بیان  حوتدث ، اگاهی نداشته باشند .</a:t>
            </a:r>
            <a:endParaRPr lang="fa-IR" dirty="0"/>
          </a:p>
        </p:txBody>
      </p:sp>
      <p:pic>
        <p:nvPicPr>
          <p:cNvPr id="4" name="Voice_200414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754880"/>
            <a:ext cx="609600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4-روایت دارای جنبه علی است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ما در بیان روایت خود  وارتباط بین رخدادها ، پاره ای حوادث را به حوادث دیگر ، ارتباط علی می دهیم </a:t>
            </a:r>
          </a:p>
          <a:p>
            <a:r>
              <a:rPr lang="fa-IR" dirty="0" smtClean="0"/>
              <a:t>خاطره نویس در تجربه خود به علت حوادث اشاره دارد 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187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5-روایت یک کل منسجم است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 وقایعی که در زندگی برایمان  رخ می دهد ، تکه های جدا افتاده ای به نظر می آیند ، ولی هنگامی که می خواهیم آن ها را روایت کنیم ، نوعی پیوند میان این اجزا به ظاهر جدا ، ایجادمی کنیم  تامعنادار شوند .</a:t>
            </a:r>
          </a:p>
          <a:p>
            <a:r>
              <a:rPr lang="fa-IR" dirty="0" smtClean="0"/>
              <a:t>عامل اصلی انسجام در روایت همان پیرنگ است که رمان نویس ها وداستان نویسان ، پیش از شروع نگارش داستان ، یا حین نگارش آن ، طرح را در ذهن خود پخته می کنند وبر اساس طرح کلی خود یا پیرنگ ، میان وقایع ، ارتباط برقرار می کنند .</a:t>
            </a:r>
            <a:endParaRPr lang="fa-IR" dirty="0"/>
          </a:p>
        </p:txBody>
      </p:sp>
      <p:pic>
        <p:nvPicPr>
          <p:cNvPr id="4" name="Voice_200414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791456"/>
            <a:ext cx="609600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6-ما از طریق روایت به تجربه های خود معنا می بخشیم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اغلب محققان ، مقصد همه اشکال روایت را معنا بخشیدن به زندگی  می دانند. </a:t>
            </a:r>
          </a:p>
          <a:p>
            <a:r>
              <a:rPr lang="fa-IR" dirty="0" smtClean="0"/>
              <a:t>ما در روایت ، معنایی را برای مخاطبان بیان می کنیم که در شهر کوران ، بیان می کردند.</a:t>
            </a:r>
          </a:p>
          <a:p>
            <a:endParaRPr lang="fa-IR" dirty="0"/>
          </a:p>
          <a:p>
            <a:r>
              <a:rPr lang="fa-IR" dirty="0" smtClean="0"/>
              <a:t>در درون شهر کوران دردها دارم زبینایی / من سخنهای بد ونیک همه خامان این ره شنیدستم ( عباس دهقانی )</a:t>
            </a:r>
          </a:p>
          <a:p>
            <a:r>
              <a:rPr lang="fa-IR" dirty="0" smtClean="0"/>
              <a:t>حضرت حق : مولانا جلال الدین بلخی – مولوی </a:t>
            </a:r>
          </a:p>
          <a:p>
            <a:r>
              <a:rPr lang="fa-IR" dirty="0" smtClean="0"/>
              <a:t>شناخت حق برسه قسم است 1-عقل 2-چشم 3- دل</a:t>
            </a:r>
          </a:p>
          <a:p>
            <a:endParaRPr lang="fa-IR" dirty="0"/>
          </a:p>
        </p:txBody>
      </p:sp>
      <p:pic>
        <p:nvPicPr>
          <p:cNvPr id="4" name="Voice_200414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968" y="4992624"/>
            <a:ext cx="749808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ادامه تجربه ها و معنا بخشی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a-IR" dirty="0" smtClean="0"/>
              <a:t>پیل اندر خانهٔ تاریک بود                عرضه را آورده بودندش هنود</a:t>
            </a:r>
          </a:p>
          <a:p>
            <a:endParaRPr lang="fa-IR" dirty="0" smtClean="0"/>
          </a:p>
          <a:p>
            <a:r>
              <a:rPr lang="fa-IR" dirty="0" smtClean="0"/>
              <a:t>از برای دیدنش مردم بسی                اندر آن ظلمت همی‌شد هر کسی</a:t>
            </a:r>
          </a:p>
          <a:p>
            <a:endParaRPr lang="fa-IR" dirty="0" smtClean="0"/>
          </a:p>
          <a:p>
            <a:r>
              <a:rPr lang="fa-IR" dirty="0" smtClean="0"/>
              <a:t>دیدنش با چشم چون ممکن نبود        اندر آن تاریکیش کف می‌بسود</a:t>
            </a:r>
          </a:p>
          <a:p>
            <a:endParaRPr lang="fa-IR" dirty="0" smtClean="0"/>
          </a:p>
          <a:p>
            <a:r>
              <a:rPr lang="fa-IR" dirty="0" smtClean="0"/>
              <a:t>آن یکی را کف به خرطوم اوفتاد        گفت همچون ناودانست این نهاد</a:t>
            </a:r>
          </a:p>
          <a:p>
            <a:endParaRPr lang="fa-IR" dirty="0" smtClean="0"/>
          </a:p>
          <a:p>
            <a:r>
              <a:rPr lang="fa-IR" dirty="0" smtClean="0"/>
              <a:t>آن یکی را دست بر گوشش رسید       آن برو چون بادبیزن شد پدید</a:t>
            </a:r>
          </a:p>
          <a:p>
            <a:endParaRPr lang="fa-IR" dirty="0" smtClean="0"/>
          </a:p>
          <a:p>
            <a:r>
              <a:rPr lang="fa-IR" dirty="0" smtClean="0"/>
              <a:t>آن یکی را کف چو بر پایش بسود          گفت شکل پیل دیدم چون عمود</a:t>
            </a:r>
          </a:p>
          <a:p>
            <a:endParaRPr lang="fa-IR" dirty="0" smtClean="0"/>
          </a:p>
          <a:p>
            <a:r>
              <a:rPr lang="fa-IR" dirty="0" smtClean="0"/>
              <a:t>آن یکی بر پشت او بنهاد دست           گفت خود این پیل چون تختی بدست</a:t>
            </a:r>
          </a:p>
          <a:p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378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ادامه شعر مولانا در مورد معنابخشی تجربه ها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همچنین هر یک به جزوی که رسید     فهم آن می‌کرد هر جا می‌شنید</a:t>
            </a:r>
          </a:p>
          <a:p>
            <a:endParaRPr lang="fa-IR" dirty="0" smtClean="0"/>
          </a:p>
          <a:p>
            <a:r>
              <a:rPr lang="fa-IR" dirty="0" smtClean="0"/>
              <a:t>از نظرگه گفتشان شد مختلف           آن یکی دالش لقب داد این الف</a:t>
            </a:r>
          </a:p>
          <a:p>
            <a:endParaRPr lang="fa-IR" dirty="0" smtClean="0"/>
          </a:p>
          <a:p>
            <a:r>
              <a:rPr lang="fa-IR" dirty="0" smtClean="0"/>
              <a:t>در کف هر کس اگر شمعی بدی        اختلاف از گفتشان بیرون شدی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814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انواع روایت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1-سرگذشت نامه </a:t>
            </a:r>
          </a:p>
          <a:p>
            <a:r>
              <a:rPr lang="fa-IR" dirty="0" smtClean="0"/>
              <a:t>2- تاریخچه زندگی </a:t>
            </a:r>
          </a:p>
          <a:p>
            <a:r>
              <a:rPr lang="fa-IR" dirty="0" smtClean="0"/>
              <a:t>3- تاریخ شفاهی </a:t>
            </a:r>
          </a:p>
          <a:p>
            <a:r>
              <a:rPr lang="fa-IR" dirty="0" smtClean="0"/>
              <a:t>4- خود نوشت نامه </a:t>
            </a:r>
          </a:p>
          <a:p>
            <a:r>
              <a:rPr lang="fa-IR" dirty="0" smtClean="0"/>
              <a:t>5- خود مردم نگاری یا اتواتنوگرافی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720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روایت  وانواع آن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ما با روایت  از دوران کودکی با عنوان داستان ، قصه </a:t>
            </a:r>
            <a:r>
              <a:rPr lang="fa-IR" dirty="0"/>
              <a:t>،</a:t>
            </a:r>
            <a:r>
              <a:rPr lang="fa-IR" dirty="0" smtClean="0"/>
              <a:t>حکایت </a:t>
            </a:r>
            <a:r>
              <a:rPr lang="fa-IR" dirty="0"/>
              <a:t>،</a:t>
            </a:r>
            <a:r>
              <a:rPr lang="fa-IR" dirty="0" smtClean="0"/>
              <a:t>خاطره  وامثال این ها آشنا ییم </a:t>
            </a:r>
          </a:p>
          <a:p>
            <a:r>
              <a:rPr lang="fa-IR" dirty="0" smtClean="0"/>
              <a:t>روایت معمولا از زبان اول شخص مفرد بیان می شود مانند هر داستانی ، سر آغار ، میانه و پایانی دارد .</a:t>
            </a:r>
          </a:p>
          <a:p>
            <a:r>
              <a:rPr lang="fa-IR" dirty="0" smtClean="0"/>
              <a:t>روایت (     </a:t>
            </a:r>
            <a:r>
              <a:rPr lang="en-US" dirty="0" smtClean="0"/>
              <a:t>narrative</a:t>
            </a:r>
            <a:r>
              <a:rPr lang="fa-IR" dirty="0" smtClean="0"/>
              <a:t>   ) از ریشه واژه یونانی   (       </a:t>
            </a:r>
            <a:r>
              <a:rPr lang="en-US" dirty="0" err="1" smtClean="0"/>
              <a:t>narrare</a:t>
            </a:r>
            <a:r>
              <a:rPr lang="fa-IR" dirty="0" smtClean="0"/>
              <a:t>   ) به معنای گفتن و (      </a:t>
            </a:r>
            <a:r>
              <a:rPr lang="en-US" dirty="0" err="1" smtClean="0"/>
              <a:t>gnarus</a:t>
            </a:r>
            <a:r>
              <a:rPr lang="fa-IR" dirty="0" smtClean="0"/>
              <a:t>   )   به معنای «آشنایی با چیزی» و « دانش در باره چیزی» است .</a:t>
            </a:r>
            <a:endParaRPr lang="fa-IR" dirty="0"/>
          </a:p>
        </p:txBody>
      </p:sp>
      <p:pic>
        <p:nvPicPr>
          <p:cNvPr id="4" name="Voice_200414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407408"/>
            <a:ext cx="609600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1-سرگذشت نامه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نگارش زندگی شخص ، توسط دیگری است در این روایت جنبه های مختلف زندگی شخص ، برجسته می شود و به نوعی شخصیت  او دیگر بارزنده می شود . سرگذشت نامه به معنای ضبط نام ها  وزمان ها نیست . در واقع ، سرگذشت نامه شخصیت فرد را با نقل دادها وواقعیات زندگی اوخلق مجدد می کند . </a:t>
            </a:r>
          </a:p>
          <a:p>
            <a:r>
              <a:rPr lang="fa-IR" dirty="0" smtClean="0"/>
              <a:t>مثلا کتاب چه هایی از پدرم سرگذشت نامه جبار باغچه بان است که فرزندش ثمین آن را نوشته است  یا سرگذشت نامه شهید داوطلب با نام « جوانمرد جوانمرد» از زبان نوه اش نوشته شده است . 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100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6064" y="1306195"/>
            <a:ext cx="9144000" cy="1034669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272" y="3602038"/>
            <a:ext cx="7900416" cy="22866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42032"/>
            <a:ext cx="9656064" cy="3346704"/>
          </a:xfrm>
        </p:spPr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969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2- تاریخچه زندگی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به قصد شرح وتوصیف  کل زندگی شخص  نگاشنه می شود ، در حالی که در گونه های دیگر روایت ،ممکن است بر بخشی  از زندگی شخص  تاکید شود . مانند دوره کودکی فرد ، یا دوره شرکت او در جنگ یا زمان قرار گرفتن او درمقامی سیاسی .</a:t>
            </a:r>
          </a:p>
          <a:p>
            <a:r>
              <a:rPr lang="fa-IR" dirty="0" smtClean="0"/>
              <a:t>کتاب فراراز مدرسه نوشته عبدالحسین زرین کوب ، نمونه خوبی  از تاریخچه زندگی است نویسنده دراین کتاب ، شرحی تاریخی برزندگی ابو حامد محمد غزالی ،عالم ومتفکرقرن چهارم و پنجم  هجری دارد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24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3- تاریخ شفاهی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خاطراتی است که فرد اززندگی خود می گوید ومحقق آن را ثبت وضبط می کند . «خاصرات دکتر محمد علی مجتهدی» رییس دبیرستان البرز، نمونه خوبی ازتاریخ شفاهی است که دکترمجتهدی دران خاطرات خود درباره دبیرستان البرزوتاسیس دانشگاه صنعتی شریف می گوید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641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4- خود نوشت نامه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تحریرمولف اززندگی خود است .آقای خرمشاهی درکتاب «فرارازفلسفه : زندگی نامه خود نوشت فرهنگی» .به ماجراهای زندگی خود ازکودکی تا به دوران معاصر پرداخته است 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862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5- خود مردم نگاری یا اتواتنوگرافی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صورت دیگری ازشرح حال زندگی موءلف است که با خودنوشت نامه متفاوت است  وموءلف درآن ،علاوه برشرح وقایع زندگی خود به تفسیرآن دربستر فرهنگ می پردازد . </a:t>
            </a:r>
          </a:p>
          <a:p>
            <a:r>
              <a:rPr lang="fa-IR" dirty="0" smtClean="0"/>
              <a:t>کتاب مردم نگاری آموزش درمدرسه ، نوشته نعمت الله فاضلی ،حاوی بخش هایی است که می توان آن را در زمره خود مردم نگاری دانست 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8073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روایت در دیدگاه های متفاوت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/>
              <a:t>به روایت از دیدگاه های متفاوتی نگاه شده است </a:t>
            </a:r>
            <a:r>
              <a:rPr lang="fa-IR" dirty="0" smtClean="0"/>
              <a:t>، </a:t>
            </a:r>
            <a:r>
              <a:rPr lang="fa-IR" dirty="0"/>
              <a:t>روایت </a:t>
            </a:r>
            <a:r>
              <a:rPr lang="fa-IR" dirty="0" smtClean="0"/>
              <a:t>به عنوان </a:t>
            </a:r>
            <a:r>
              <a:rPr lang="fa-IR" dirty="0"/>
              <a:t>داستان ، روشی برای دانستن ، و در سالهای اخیر ، روش تحقیق . پیشینه روایت به عنوان  روش پژوهشی را می توان در مردم شناسی ، تاریخ </a:t>
            </a:r>
            <a:r>
              <a:rPr lang="fa-IR" dirty="0" smtClean="0"/>
              <a:t>هنر، </a:t>
            </a:r>
            <a:r>
              <a:rPr lang="fa-IR" dirty="0"/>
              <a:t>مطالعات ادبی </a:t>
            </a:r>
            <a:r>
              <a:rPr lang="fa-IR" dirty="0" smtClean="0"/>
              <a:t>وفرهنگی </a:t>
            </a:r>
            <a:r>
              <a:rPr lang="fa-IR" dirty="0"/>
              <a:t>، روانشناسی و جامعه شناسی یافت .</a:t>
            </a:r>
          </a:p>
          <a:p>
            <a:r>
              <a:rPr lang="fa-IR" dirty="0"/>
              <a:t>به </a:t>
            </a:r>
            <a:r>
              <a:rPr lang="fa-IR" dirty="0" smtClean="0"/>
              <a:t>طورکلی</a:t>
            </a:r>
            <a:r>
              <a:rPr lang="fa-IR" dirty="0"/>
              <a:t>، روایت ، در تحلیل روایی دو جایگاه اصلی دارد : روایت همچون بخشی از هستی انسانی </a:t>
            </a:r>
            <a:r>
              <a:rPr lang="fa-IR" dirty="0" smtClean="0"/>
              <a:t>وروایت </a:t>
            </a:r>
            <a:r>
              <a:rPr lang="fa-IR" dirty="0"/>
              <a:t>به عنوان ابزار بازنمایی.</a:t>
            </a:r>
          </a:p>
          <a:p>
            <a:endParaRPr lang="fa-IR" dirty="0"/>
          </a:p>
        </p:txBody>
      </p:sp>
      <p:pic>
        <p:nvPicPr>
          <p:cNvPr id="4" name="Voice_200414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608576"/>
            <a:ext cx="609600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روایت : بخشی از هستی انسان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a-IR" dirty="0" smtClean="0"/>
              <a:t>در این جایگاه ، روایت توجه محققان را به خاطر  رابطه ای که با ساختار  عمیق  هستی  انسان دارد ، به خود جلب کرده است ، این دیدگاه ، ریشه در تفکرات دیویی دارد . انسانها با بیان داستان به تجربه های خود  معنا می بخشند. مثلا تجربه هایی را که نویسندگان  مختلف درباره سفر حج  </a:t>
            </a:r>
            <a:r>
              <a:rPr lang="fa-IR" dirty="0"/>
              <a:t> با روایت تجربه های خود ، معنا ساری می کنند  وبه زندگی شان معنا  می بخشند .به بیانی خود </a:t>
            </a:r>
            <a:r>
              <a:rPr lang="fa-IR" dirty="0" smtClean="0"/>
              <a:t>نگاشته اند .خسی در میقات جلال ال احمد ، حج دکتر شریعتی .</a:t>
            </a:r>
          </a:p>
          <a:p>
            <a:r>
              <a:rPr lang="fa-IR" dirty="0" smtClean="0"/>
              <a:t>به بیانی  دیگر ما در روایت، رویا می بینیم ، خیال پردازی می کنیم ، به یاد می اوریم. در این دیدگاه ، روایت نقش مهمی در ساختار ذهن ومنطق انسان دارد ، تا جایی که برخی نظریه پردازان  از جمله مک اینتایر اعتقاد دارد که ما چنان باروایت در آمیخته ایم که می توان گفت انسان ها حیوانات داستان سرآیند .</a:t>
            </a:r>
          </a:p>
          <a:p>
            <a:r>
              <a:rPr lang="fa-IR" dirty="0" smtClean="0"/>
              <a:t>روایت ، شکل اصلی دانش انسان  واصلی ترین روش ارتباط  ما با دیگران است  بنابراین از طریق روایت ، ما جهان واجتماع را می شناسیم.</a:t>
            </a:r>
            <a:endParaRPr lang="fa-IR" dirty="0"/>
          </a:p>
        </p:txBody>
      </p:sp>
      <p:pic>
        <p:nvPicPr>
          <p:cNvPr id="4" name="Voice_200414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9232" y="365127"/>
            <a:ext cx="713232" cy="6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ادامه روایت </a:t>
            </a:r>
            <a:r>
              <a:rPr lang="fa-IR" dirty="0"/>
              <a:t>: بخشی از هستی انسان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به عبارت دیگر، روایت به هر شرحی گفته می شود  که درآن ،یک  داستان  ارائه می شود . ممکن است کل داستان  یا بخشی از آن در قالب مصاحبه بیان شود . </a:t>
            </a:r>
          </a:p>
          <a:p>
            <a:r>
              <a:rPr lang="fa-IR" dirty="0" smtClean="0"/>
              <a:t>مثلا می توانیم یک مصاحبه روایی داشته باشیم ، مصاحبه روایی ، نوعی مصاحبه باز است که دران ازمصاحبه شونده می خواهیم که داستانش را بازگو کند .داستان مدرسه ، بیماری ناگهانی ،اولین سالهای معلمی وامثال اینها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75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روایت ابزار بازنمایی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 smtClean="0"/>
              <a:t>در این دیدگاه به کاربرد وتاثیر روایت درسطح عملی تری توجه می شود. از این منظر ، روایت ، روش بازنمایی تجربه  به صورت سازمان یافته است ، روشی برای ایجاد پیام های مجاب کننده </a:t>
            </a:r>
            <a:r>
              <a:rPr lang="fa-IR" dirty="0"/>
              <a:t>،</a:t>
            </a:r>
            <a:r>
              <a:rPr lang="fa-IR" dirty="0" smtClean="0"/>
              <a:t>معنادار ومشوق عمل .</a:t>
            </a:r>
          </a:p>
          <a:p>
            <a:r>
              <a:rPr lang="fa-IR" dirty="0" smtClean="0"/>
              <a:t>در این دیدگاه ، روایت پلی است به واقعیت جهان خارج . روایت ، واقعیت ها  وتجربه های زندگی واقعی را به روشنی بازنمایی وترسیم می کند ، یعنی گویی </a:t>
            </a:r>
            <a:r>
              <a:rPr lang="fa-IR" dirty="0"/>
              <a:t>،</a:t>
            </a:r>
            <a:r>
              <a:rPr lang="fa-IR" dirty="0" smtClean="0"/>
              <a:t>روایت ، آینه ای است که واقعیت بیرونی را می توان در ان دید .اما آیا چنین است ؟ آیا هرچه ما روایت می کنیم ، یک به یک </a:t>
            </a:r>
            <a:r>
              <a:rPr lang="fa-IR" dirty="0"/>
              <a:t>،</a:t>
            </a:r>
            <a:r>
              <a:rPr lang="fa-IR" dirty="0" smtClean="0"/>
              <a:t>برگردان  واقعیت است ؟ </a:t>
            </a:r>
          </a:p>
          <a:p>
            <a:r>
              <a:rPr lang="fa-IR" dirty="0" smtClean="0"/>
              <a:t>زندگی ما مبتنی برروایت هایی شکل می گیرد  که ازخلال  فرهنگ جامعه به ان دست  می یابیم . روایت فرهنگ از زن ، مرد ، خانواده ، درس خواندن، موفقیت ، انقلاب ، جنگ ، مذهب ، کار وکسب وکاروامثال  انها ، ازمعبر فرهنگ دریافت می شود . این قصه ها وروایت ها </a:t>
            </a:r>
            <a:r>
              <a:rPr lang="fa-IR" dirty="0"/>
              <a:t>،</a:t>
            </a:r>
            <a:r>
              <a:rPr lang="fa-IR" dirty="0" smtClean="0"/>
              <a:t>فرهنگ ما را شکل داده اند .</a:t>
            </a:r>
            <a:endParaRPr lang="fa-IR" dirty="0"/>
          </a:p>
        </p:txBody>
      </p:sp>
      <p:pic>
        <p:nvPicPr>
          <p:cNvPr id="4" name="Voice_200414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0"/>
            <a:ext cx="1225296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فعالیت های عملکردی دانشجو 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1-براساس مفهوم روایت ، کتابهای معاصر در این زمینه را شناسایی کنید .</a:t>
            </a:r>
          </a:p>
          <a:p>
            <a:r>
              <a:rPr lang="fa-IR" dirty="0" smtClean="0"/>
              <a:t>2-بر اساس انواع روایت ،نوع کتابهای روایی را مشخص کنید </a:t>
            </a:r>
          </a:p>
          <a:p>
            <a:r>
              <a:rPr lang="fa-IR" dirty="0" smtClean="0"/>
              <a:t>3- بر اساس انواع مضامین ، مضمون روایت ها را مشخص کنید .</a:t>
            </a:r>
          </a:p>
          <a:p>
            <a:r>
              <a:rPr lang="fa-IR" dirty="0" smtClean="0"/>
              <a:t>4- روایتی از اولین سال دوره تحصیلی خود در مقطع متوسطه بنویسید و ویژگی های  روایت  را در ان مشخص کنید .</a:t>
            </a:r>
            <a:endParaRPr lang="fa-IR" dirty="0"/>
          </a:p>
        </p:txBody>
      </p:sp>
      <p:pic>
        <p:nvPicPr>
          <p:cNvPr id="4" name="Voice_200414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950208"/>
            <a:ext cx="60960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منابع: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/>
              <a:t/>
            </a:r>
            <a:br>
              <a:rPr lang="fa-IR" dirty="0"/>
            </a:br>
            <a:r>
              <a:rPr lang="fa-IR" dirty="0"/>
              <a:t>استراس،آنسلم؛کوربین،جولیت: اصول روش تحقیق کیفی(نظریه مبنایی). ترجمه بیوک محمدی، پژوهشگاه علوم انسانی و مطالعات فرهنگی. تهران۱۳۸۵٫</a:t>
            </a:r>
            <a:br>
              <a:rPr lang="fa-IR" dirty="0"/>
            </a:br>
            <a:r>
              <a:rPr lang="fa-IR" dirty="0"/>
              <a:t>ببی،ارل: روشهای تحقیق در علوم اجتماعی. ترجمه رضا فاضل. انتشارات سمت. تهران۱۳۸۸٫</a:t>
            </a:r>
            <a:br>
              <a:rPr lang="fa-IR" dirty="0"/>
            </a:br>
            <a:r>
              <a:rPr lang="fa-IR" dirty="0"/>
              <a:t>بلیکی ، نورمن: طراحی پژوهشهای اجتماعی. ترجمه حسن چاوشیان. انتشارات نی، تهران ۱۳۸۴٫</a:t>
            </a:r>
            <a:br>
              <a:rPr lang="fa-IR" dirty="0"/>
            </a:br>
            <a:r>
              <a:rPr lang="fa-IR" dirty="0"/>
              <a:t>بیکر،ترز.ال: نحوه انجام تحقیقات اجتماعی. ترجمه هوشنگ نائبی. نشر نی. تهران۱۳۸۸٫</a:t>
            </a:r>
            <a:br>
              <a:rPr lang="fa-IR" dirty="0"/>
            </a:br>
            <a:r>
              <a:rPr lang="fa-IR" dirty="0"/>
              <a:t>حافظ نیا،محمدرضا: مقدمه ای بر روش تحقیق در علوم انسانی، انتشارات سمت، تهران۱۳۸۷٫</a:t>
            </a:r>
            <a:br>
              <a:rPr lang="fa-IR" dirty="0"/>
            </a:br>
            <a:r>
              <a:rPr lang="fa-IR" dirty="0"/>
              <a:t>دواس، دی.ای: پیمایش در تحقیقات اجتماعی. ترجمه هوشنگ نائبی. نشر نی، تهران۱۳۸۷٫</a:t>
            </a:r>
            <a:br>
              <a:rPr lang="fa-IR" dirty="0"/>
            </a:br>
            <a:r>
              <a:rPr lang="fa-IR" dirty="0"/>
              <a:t>رفیع پور، فرامرز: تکنیک های خاص تحقیق در علوم اجتماعی. انتشارات شرکت سهامی انتشار تهران ۱۳۸۵٫</a:t>
            </a:r>
            <a:br>
              <a:rPr lang="fa-IR" dirty="0"/>
            </a:br>
            <a:r>
              <a:rPr lang="fa-IR" dirty="0"/>
              <a:t>ساروخانی، باقر: روشهای تحقیق در علوم اجتماعی ۳ جلد. جلد اول و دوم. پژوهشگاه علوم انسانی و مطالعات فرهنگی. تهران ۱۳۸۸٫</a:t>
            </a:r>
            <a:br>
              <a:rPr lang="fa-IR" dirty="0"/>
            </a:br>
            <a:r>
              <a:rPr lang="fa-IR" dirty="0"/>
              <a:t>سرمد، زهره؛بازرگان،عباس؛حجازی،الهه: روشهای تحقیق در علوم رفتاری، انتشارات آگه تهران۱۳۸۲٫</a:t>
            </a:r>
            <a:br>
              <a:rPr lang="fa-IR" dirty="0"/>
            </a:br>
            <a:r>
              <a:rPr lang="fa-IR" dirty="0"/>
              <a:t>محمدپور، احمد: روش در روش، انتشارات جامعه شناسان، تهران ۱۳۸۸٫</a:t>
            </a:r>
            <a:br>
              <a:rPr lang="fa-IR" dirty="0"/>
            </a:br>
            <a:r>
              <a:rPr lang="en-US" dirty="0"/>
              <a:t>Hughes Christina 2006: Quantitative and Qualitative Approaches .the university of Warwick.</a:t>
            </a:r>
          </a:p>
          <a:p>
            <a:endParaRPr lang="fa-IR" dirty="0"/>
          </a:p>
        </p:txBody>
      </p:sp>
      <p:pic>
        <p:nvPicPr>
          <p:cNvPr id="4" name="Voice_200414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0"/>
            <a:ext cx="609600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0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69861"/>
          </a:xfrm>
        </p:spPr>
        <p:txBody>
          <a:bodyPr>
            <a:normAutofit fontScale="90000"/>
          </a:bodyPr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03120"/>
            <a:ext cx="9144000" cy="3639312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" name="Picture 2" descr="C:\Users\shahed\Desktop\داوطلب\پردیس رجایی\6d10a905-9e45-41e0-8cd7-6151ed139fa4kp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704" y="2103120"/>
            <a:ext cx="6108192" cy="3493008"/>
          </a:xfrm>
          <a:prstGeom prst="rect">
            <a:avLst/>
          </a:prstGeom>
          <a:noFill/>
        </p:spPr>
      </p:pic>
      <p:pic>
        <p:nvPicPr>
          <p:cNvPr id="4" name="MP.3 Al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5760"/>
            <a:ext cx="609600" cy="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پژوهش وتوسعه </a:t>
            </a:r>
            <a:r>
              <a:rPr lang="fa-IR" dirty="0" smtClean="0"/>
              <a:t>حرفه ای </a:t>
            </a:r>
            <a:r>
              <a:rPr lang="fa-IR" dirty="0"/>
              <a:t>1</a:t>
            </a:r>
            <a:br>
              <a:rPr lang="fa-IR" dirty="0"/>
            </a:br>
            <a:r>
              <a:rPr lang="fa-IR" dirty="0" smtClean="0"/>
              <a:t>پژوهش </a:t>
            </a:r>
            <a:r>
              <a:rPr lang="fa-IR" dirty="0"/>
              <a:t>روایی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مدرس : دکتر داوطلب</a:t>
            </a:r>
          </a:p>
          <a:p>
            <a:r>
              <a:rPr lang="fa-IR" dirty="0" smtClean="0"/>
              <a:t>نیمسال دوم سالتحصیلی 99/98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6449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دفتر اول – معنا ومفهوم روایت </a:t>
            </a:r>
            <a:br>
              <a:rPr lang="fa-IR" dirty="0"/>
            </a:b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485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/>
              <a:t>در این دفتر دانشجو : </a:t>
            </a:r>
          </a:p>
          <a:p>
            <a:r>
              <a:rPr lang="fa-IR" dirty="0"/>
              <a:t>1- با مفهوم روایت آشنا می شود </a:t>
            </a:r>
          </a:p>
          <a:p>
            <a:r>
              <a:rPr lang="fa-IR" dirty="0"/>
              <a:t>2-با </a:t>
            </a:r>
            <a:r>
              <a:rPr lang="fa-IR" dirty="0" smtClean="0"/>
              <a:t>ویژگی </a:t>
            </a:r>
            <a:r>
              <a:rPr lang="fa-IR" dirty="0"/>
              <a:t>های روایت آشنا می شود </a:t>
            </a:r>
          </a:p>
          <a:p>
            <a:r>
              <a:rPr lang="fa-IR" dirty="0"/>
              <a:t>3-با انواع روایت آشنا می شود  ونمونه هایی از روایت ها را بیان می کند .</a:t>
            </a:r>
          </a:p>
          <a:p>
            <a:endParaRPr lang="fa-IR" dirty="0"/>
          </a:p>
        </p:txBody>
      </p:sp>
      <p:pic>
        <p:nvPicPr>
          <p:cNvPr id="4" name="Voice_200414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7587" y="1499559"/>
            <a:ext cx="609600" cy="88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1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11109"/>
          </a:xfrm>
        </p:spPr>
        <p:txBody>
          <a:bodyPr/>
          <a:lstStyle/>
          <a:p>
            <a:r>
              <a:rPr lang="fa-IR" dirty="0" smtClean="0"/>
              <a:t>مفهوم روایت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 smtClean="0"/>
              <a:t>الف- در روایت ترتیب رخداد ها برای راوی  ومخاطب ، معنادار است . </a:t>
            </a:r>
          </a:p>
          <a:p>
            <a:r>
              <a:rPr lang="fa-IR" dirty="0" smtClean="0"/>
              <a:t>رخدادها با دلیل مشخصی ذکر می شوند و ترتیب قرار  گرفتنشان  در داستان ، معنا دار است </a:t>
            </a:r>
          </a:p>
          <a:p>
            <a:r>
              <a:rPr lang="fa-IR" dirty="0" smtClean="0"/>
              <a:t>ب- روایت مهمترین وسیله ارتباط ما با دیگران است . ما با روایت های خود ، جهان را در ذهن می سازیم  و واقعیت را در چارچوب  روایت می فهمیم. روایت ، غهم ما از جهان  واقعیت است و ما از خلال  روایت ، جهان را درک می کنیم . </a:t>
            </a:r>
            <a:endParaRPr lang="fa-IR" dirty="0"/>
          </a:p>
        </p:txBody>
      </p:sp>
      <p:pic>
        <p:nvPicPr>
          <p:cNvPr id="4" name="Voice_200414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1952" y="1719072"/>
            <a:ext cx="969264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ویژگی های روایت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1- روایت بیان تجربه ما از وقایع است </a:t>
            </a:r>
          </a:p>
          <a:p>
            <a:r>
              <a:rPr lang="fa-IR" dirty="0" smtClean="0"/>
              <a:t>2-روایت مبتنی بر تسلسل زمانی است </a:t>
            </a:r>
          </a:p>
          <a:p>
            <a:r>
              <a:rPr lang="fa-IR" dirty="0" smtClean="0"/>
              <a:t>3-روایت دارای پیرنگ است </a:t>
            </a:r>
          </a:p>
          <a:p>
            <a:r>
              <a:rPr lang="fa-IR" dirty="0" smtClean="0"/>
              <a:t>4-روایت دارای جنبه علی است</a:t>
            </a:r>
          </a:p>
          <a:p>
            <a:r>
              <a:rPr lang="fa-IR" dirty="0" smtClean="0"/>
              <a:t>5-روایت یک کل منسجم است </a:t>
            </a:r>
          </a:p>
          <a:p>
            <a:r>
              <a:rPr lang="fa-IR" dirty="0" smtClean="0"/>
              <a:t>6-ما از طریق روایت به تجربه های خود معنا می بخشیم 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845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1- روایت بیان تجربه ما از وقایع است 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ما در زندگی تجربه های فراوان داریم ، تجربه درس خواندن ، مدرسه ، مهمانی دعوا، آشتی وهزاران  تجربه که انها را لمس کرده ایم  وبا انها زندگی  کرده ایم </a:t>
            </a:r>
          </a:p>
          <a:p>
            <a:r>
              <a:rPr lang="fa-IR" dirty="0" smtClean="0"/>
              <a:t>«آنچه که در اصطلاح به آن تجربه زیسته می گویند .»</a:t>
            </a:r>
            <a:endParaRPr lang="fa-IR" dirty="0"/>
          </a:p>
        </p:txBody>
      </p:sp>
      <p:pic>
        <p:nvPicPr>
          <p:cNvPr id="4" name="Voice_200414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1757</Words>
  <Application>Microsoft Office PowerPoint</Application>
  <PresentationFormat>Custom</PresentationFormat>
  <Paragraphs>106</Paragraphs>
  <Slides>29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دانشگاه فرهنگیان شهید رجایی ارومیه </vt:lpstr>
      <vt:lpstr>PowerPoint Presentation</vt:lpstr>
      <vt:lpstr>PowerPoint Presentation</vt:lpstr>
      <vt:lpstr>پژوهش وتوسعه حرفه ای 1 پژوهش روایی </vt:lpstr>
      <vt:lpstr>دفتر اول – معنا ومفهوم روایت  </vt:lpstr>
      <vt:lpstr>PowerPoint Presentation</vt:lpstr>
      <vt:lpstr>مفهوم روایت</vt:lpstr>
      <vt:lpstr>ویژگی های روایت </vt:lpstr>
      <vt:lpstr>1- روایت بیان تجربه ما از وقایع است  </vt:lpstr>
      <vt:lpstr>2-روایت مبتنی بر تسلسل زمانی است  </vt:lpstr>
      <vt:lpstr>3-روایت دارای پیرنگ است  </vt:lpstr>
      <vt:lpstr>4-روایت دارای جنبه علی است </vt:lpstr>
      <vt:lpstr>5-روایت یک کل منسجم است  </vt:lpstr>
      <vt:lpstr>6-ما از طریق روایت به تجربه های خود معنا می بخشیم  </vt:lpstr>
      <vt:lpstr>ادامه تجربه ها و معنا بخشی</vt:lpstr>
      <vt:lpstr>ادامه شعر مولانا در مورد معنابخشی تجربه ها</vt:lpstr>
      <vt:lpstr>انواع روایت </vt:lpstr>
      <vt:lpstr>روایت  وانواع آن</vt:lpstr>
      <vt:lpstr>1-سرگذشت نامه  </vt:lpstr>
      <vt:lpstr>2- تاریخچه زندگی </vt:lpstr>
      <vt:lpstr>3- تاریخ شفاهی  </vt:lpstr>
      <vt:lpstr>4- خود نوشت نامه  </vt:lpstr>
      <vt:lpstr>5- خود مردم نگاری یا اتواتنوگرافی </vt:lpstr>
      <vt:lpstr>روایت در دیدگاه های متفاوت</vt:lpstr>
      <vt:lpstr>روایت : بخشی از هستی انسان </vt:lpstr>
      <vt:lpstr>ادامه روایت : بخشی از هستی انسان </vt:lpstr>
      <vt:lpstr>روایت ابزار بازنمایی</vt:lpstr>
      <vt:lpstr>فعالیت های عملکردی دانشجو :</vt:lpstr>
      <vt:lpstr>منابع: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مفهوم روایت</dc:title>
  <dc:creator>freedom</dc:creator>
  <cp:lastModifiedBy>MRT Pack 30 DVDs</cp:lastModifiedBy>
  <cp:revision>101</cp:revision>
  <dcterms:created xsi:type="dcterms:W3CDTF">2020-03-08T04:36:11Z</dcterms:created>
  <dcterms:modified xsi:type="dcterms:W3CDTF">2020-04-18T06:13:51Z</dcterms:modified>
</cp:coreProperties>
</file>