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4" r:id="rId3"/>
    <p:sldId id="258" r:id="rId4"/>
    <p:sldId id="260" r:id="rId5"/>
    <p:sldId id="278" r:id="rId6"/>
    <p:sldId id="277" r:id="rId7"/>
    <p:sldId id="287" r:id="rId8"/>
    <p:sldId id="28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61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674E02D-55A4-4C16-9958-BE46C1673116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D15306E-E200-4779-ACCA-108803D22EB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71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4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626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52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2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12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708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06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49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56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854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94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408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39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275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32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45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5140D6-5E2D-4449-A28E-7221189617E8}" type="datetimeFigureOut">
              <a:rPr lang="fa-IR" smtClean="0"/>
              <a:t>08/21/1441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949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9AC562-1C0F-44ED-803B-1E1EA2C11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بسم الله الرحمن الرحیم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70A919-70C8-473A-8C83-7DC703F22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31996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4500D5-65BC-4664-8AB5-162108BB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14829"/>
            <a:ext cx="9601196" cy="1303867"/>
          </a:xfrm>
        </p:spPr>
        <p:txBody>
          <a:bodyPr>
            <a:noAutofit/>
          </a:bodyPr>
          <a:lstStyle/>
          <a:p>
            <a:r>
              <a:rPr lang="fa-IR" sz="2000" b="1" dirty="0" smtClean="0">
                <a:latin typeface="IranNastaliq" panose="02000503000000020003" pitchFamily="2" charset="0"/>
                <a:cs typeface="B Nazanin" panose="00000400000000000000" pitchFamily="2" charset="-78"/>
              </a:rPr>
              <a:t>دانشگاه فرهنگیان</a:t>
            </a:r>
            <a:br>
              <a:rPr lang="fa-IR" sz="2000" b="1" dirty="0" smtClean="0">
                <a:latin typeface="IranNastaliq" panose="02000503000000020003" pitchFamily="2" charset="0"/>
                <a:cs typeface="B Nazanin" panose="00000400000000000000" pitchFamily="2" charset="-78"/>
              </a:rPr>
            </a:br>
            <a:r>
              <a:rPr lang="fa-IR" sz="2000" b="1" dirty="0" smtClean="0">
                <a:latin typeface="IranNastaliq" panose="02000503000000020003" pitchFamily="2" charset="0"/>
                <a:cs typeface="B Nazanin" panose="00000400000000000000" pitchFamily="2" charset="-78"/>
              </a:rPr>
              <a:t>پردیس شهید رجایی ارومیه</a:t>
            </a:r>
            <a:endParaRPr lang="fa-IR" sz="2000" b="1" dirty="0">
              <a:latin typeface="IranNastaliq" panose="02000503000000020003" pitchFamily="2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774BFF-025A-4345-8BD6-4C58D0C01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4300" dirty="0" smtClean="0">
                <a:solidFill>
                  <a:srgbClr val="0070C0"/>
                </a:solidFill>
                <a:cs typeface="B Titr" panose="00000700000000000000" pitchFamily="2" charset="-78"/>
              </a:rPr>
              <a:t>طراحی آموزشی</a:t>
            </a:r>
          </a:p>
          <a:p>
            <a:pPr marL="0" indent="0" algn="ctr">
              <a:buNone/>
            </a:pPr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دکتر صابر عظیمی</a:t>
            </a:r>
            <a:endParaRPr lang="fa-IR" sz="28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477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0820E0-30FC-4F44-8C72-028038E7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مرور جلسه قبل</a:t>
            </a: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B245B0-624C-4448-A412-C6B668204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تعریف طراحی آموزشی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اهمیت طراحی آموزشی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رویکردهای طراحی آموزشی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جایگاه طرح درس در طراحی آموزشی</a:t>
            </a:r>
            <a:endParaRPr lang="fa-IR" dirty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1" y="5537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F138D-B9EA-4D36-B69C-365D5663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دسته بندی انواع طرح درس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CF91AD-EA00-49AC-A652-5595AD183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طرح درس سالانه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طرح درس روزانه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1" y="5571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F138D-B9EA-4D36-B69C-365D5663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نحوه تنظیم طرح درس سالانه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CF91AD-EA00-49AC-A652-5595AD183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ترم اول: حدود سه پنجم کتاب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ترم دوم: حدود دو پنجم کتاب</a:t>
            </a:r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150" y="5571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F138D-B9EA-4D36-B69C-365D5663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طرح درس روزانه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CF91AD-EA00-49AC-A652-5595AD183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72406"/>
          </a:xfrm>
        </p:spPr>
        <p:txBody>
          <a:bodyPr>
            <a:normAutofit fontScale="70000" lnSpcReduction="2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تحلیل فراگیر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تحلیل محیط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مشخص کردن اهداف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مشخص کردن روش ها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رسانه ها، وسایل و امکانات مورد نیاز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مراحل تدریس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نحوه کار گروهی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نحوه پشتیبانی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ارزشیابی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تکالیف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1" y="5519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F138D-B9EA-4D36-B69C-365D5663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جمعبندی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طرح درس سالانه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طرح درس روزانه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F138D-B9EA-4D36-B69C-365D5663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تکلیف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دانلود یک نمونه طرح درس روزانه و یک نمونه طرح درس سالانه و قرار دادن در گروه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0151" y="5681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261</TotalTime>
  <Words>115</Words>
  <Application>Microsoft Office PowerPoint</Application>
  <PresentationFormat>Custom</PresentationFormat>
  <Paragraphs>33</Paragraphs>
  <Slides>8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بسم الله الرحمن الرحیم</vt:lpstr>
      <vt:lpstr>دانشگاه فرهنگیان پردیس شهید رجایی ارومیه</vt:lpstr>
      <vt:lpstr>مرور جلسه قبل</vt:lpstr>
      <vt:lpstr>دسته بندی انواع طرح درس</vt:lpstr>
      <vt:lpstr>نحوه تنظیم طرح درس سالانه</vt:lpstr>
      <vt:lpstr>طرح درس روزانه</vt:lpstr>
      <vt:lpstr>جمعبندی</vt:lpstr>
      <vt:lpstr>تکلیف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تحلیل محتوا</dc:title>
  <dc:creator>Ed</dc:creator>
  <cp:lastModifiedBy>MRT Pack 30 DVDs</cp:lastModifiedBy>
  <cp:revision>46</cp:revision>
  <dcterms:created xsi:type="dcterms:W3CDTF">2017-10-08T07:44:59Z</dcterms:created>
  <dcterms:modified xsi:type="dcterms:W3CDTF">2020-04-14T10:35:21Z</dcterms:modified>
</cp:coreProperties>
</file>