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9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324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7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027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5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1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1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2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0DDB-9ECF-4D8C-924D-D4F09B3CF2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BDA616-76A3-41A3-AECD-8A84759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2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انواع مشکلات مربوط به خواندن شفاهی</a:t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حذف</a:t>
            </a:r>
          </a:p>
          <a:p>
            <a:pPr algn="r"/>
            <a:r>
              <a:rPr lang="fa-IR" dirty="0" smtClean="0"/>
              <a:t>اضافه سازی</a:t>
            </a:r>
          </a:p>
          <a:p>
            <a:pPr algn="r"/>
            <a:r>
              <a:rPr lang="fa-IR" dirty="0" smtClean="0"/>
              <a:t>جانشین سازی</a:t>
            </a:r>
          </a:p>
          <a:p>
            <a:pPr algn="r"/>
            <a:r>
              <a:rPr lang="fa-IR" dirty="0" smtClean="0"/>
              <a:t>اشتباه فاحش در تلفظ کلمات</a:t>
            </a:r>
          </a:p>
          <a:p>
            <a:pPr algn="r"/>
            <a:r>
              <a:rPr lang="fa-IR" dirty="0" smtClean="0"/>
              <a:t>مکث کردن</a:t>
            </a:r>
          </a:p>
          <a:p>
            <a:pPr algn="r"/>
            <a:r>
              <a:rPr lang="fa-IR" dirty="0" smtClean="0"/>
              <a:t>وارونه سازی</a:t>
            </a:r>
          </a:p>
          <a:p>
            <a:pPr algn="r"/>
            <a:r>
              <a:rPr lang="fa-IR" smtClean="0"/>
              <a:t>نادیده گرفتن علایم نگارشی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0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تحلیل خطا های خواندن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تحلیل کمی خطا</a:t>
            </a:r>
          </a:p>
          <a:p>
            <a:pPr algn="r"/>
            <a:r>
              <a:rPr lang="fa-IR" dirty="0" smtClean="0"/>
              <a:t>تحلیل کیفی خطا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انواع خطا هایی که در خواندن شفاهی  باید جدی گرفته شود</a:t>
            </a:r>
            <a:br>
              <a:rPr lang="fa-IR" dirty="0" smtClean="0"/>
            </a:br>
            <a:r>
              <a:rPr lang="fa-IR" dirty="0" smtClean="0"/>
              <a:t>(از نظر جانسون،1985)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باعث تغییر معنای متن و یا جمله شودو در ادامه دانش آموز خطای خود را اصلاح نکند.</a:t>
            </a:r>
          </a:p>
          <a:p>
            <a:pPr algn="r"/>
            <a:r>
              <a:rPr lang="fa-IR" dirty="0" smtClean="0"/>
              <a:t>کلمه بی معنی به جای یک کلمات متن استفاده شود</a:t>
            </a:r>
          </a:p>
          <a:p>
            <a:pPr algn="r"/>
            <a:r>
              <a:rPr lang="fa-IR" dirty="0" smtClean="0"/>
              <a:t>کلماتی ناقص جایگزین یک کلمه یا اصطلاح موجود در متن شود</a:t>
            </a:r>
          </a:p>
          <a:p>
            <a:pPr algn="r"/>
            <a:r>
              <a:rPr lang="fa-IR" dirty="0" smtClean="0"/>
              <a:t>معلم مجبور شود کلمه را برای دانش آموز تلفظ کند.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6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پیامد های روانی مربوط به مشکلات خواندن شفاهی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 شرمندگی</a:t>
            </a:r>
          </a:p>
          <a:p>
            <a:pPr marL="0" indent="0" algn="r">
              <a:buNone/>
            </a:pPr>
            <a:r>
              <a:rPr lang="fa-IR" dirty="0" smtClean="0"/>
              <a:t> بیان ضعیف و صدای گرفته</a:t>
            </a:r>
          </a:p>
          <a:p>
            <a:pPr algn="r"/>
            <a:r>
              <a:rPr lang="fa-IR" dirty="0" smtClean="0"/>
              <a:t> عدم رعایت علایم نگارشی</a:t>
            </a:r>
          </a:p>
          <a:p>
            <a:pPr algn="r"/>
            <a:r>
              <a:rPr lang="fa-IR" dirty="0"/>
              <a:t> </a:t>
            </a:r>
            <a:r>
              <a:rPr lang="fa-IR" dirty="0" smtClean="0"/>
              <a:t>خود پنداره پایین</a:t>
            </a:r>
          </a:p>
          <a:p>
            <a:pPr algn="r"/>
            <a:r>
              <a:rPr lang="fa-IR" dirty="0"/>
              <a:t> </a:t>
            </a:r>
            <a:r>
              <a:rPr lang="fa-IR" dirty="0" smtClean="0"/>
              <a:t>انگیزه پایین برای خواندن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مشکلات مربوط به درک خواندن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رایج ترین مشکلات مربوط به درک خواندن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مشکل در یاداوری اطلاعات اصلی متن که منجر به ناتوانی در جواب دادن به سئوالات مربوط به متن می شود.</a:t>
            </a:r>
          </a:p>
          <a:p>
            <a:pPr marL="0" indent="0" algn="r">
              <a:buNone/>
            </a:pPr>
            <a:r>
              <a:rPr lang="fa-IR" dirty="0" smtClean="0"/>
              <a:t> مشکل در یاد آوری توالی داستان</a:t>
            </a:r>
          </a:p>
          <a:p>
            <a:pPr algn="r"/>
            <a:r>
              <a:rPr lang="fa-IR" dirty="0" smtClean="0"/>
              <a:t>مشکل در یادآوری موضوعات مهم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رایج ترین خطاهای بازشناسی کلمه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حذف</a:t>
            </a:r>
          </a:p>
          <a:p>
            <a:pPr algn="r"/>
            <a:r>
              <a:rPr lang="fa-IR" dirty="0" smtClean="0"/>
              <a:t>اضافه سازی</a:t>
            </a:r>
          </a:p>
          <a:p>
            <a:pPr algn="r"/>
            <a:r>
              <a:rPr lang="fa-IR" dirty="0" smtClean="0"/>
              <a:t>وارونه سازی</a:t>
            </a:r>
          </a:p>
          <a:p>
            <a:pPr algn="r"/>
            <a:r>
              <a:rPr lang="fa-IR" dirty="0" smtClean="0"/>
              <a:t>تلفظ اشتباه</a:t>
            </a:r>
          </a:p>
          <a:p>
            <a:pPr algn="r"/>
            <a:r>
              <a:rPr lang="fa-IR" dirty="0" smtClean="0"/>
              <a:t>جابجا سازی</a:t>
            </a:r>
          </a:p>
          <a:p>
            <a:pPr algn="r"/>
            <a:r>
              <a:rPr lang="fa-IR" dirty="0" smtClean="0"/>
              <a:t>کلمات ناآشنا</a:t>
            </a:r>
          </a:p>
          <a:p>
            <a:pPr algn="r"/>
            <a:r>
              <a:rPr lang="fa-IR" dirty="0" smtClean="0"/>
              <a:t>شکسته خواندن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782</TotalTime>
  <Words>188</Words>
  <Application>Microsoft Office PowerPoint</Application>
  <PresentationFormat>Widescreen</PresentationFormat>
  <Paragraphs>35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Tahoma</vt:lpstr>
      <vt:lpstr>Trebuchet MS</vt:lpstr>
      <vt:lpstr>Wingdings 3</vt:lpstr>
      <vt:lpstr>Facet</vt:lpstr>
      <vt:lpstr>انواع مشکلات مربوط به خواندن شفاهی </vt:lpstr>
      <vt:lpstr>تحلیل خطا های خواندن</vt:lpstr>
      <vt:lpstr>انواع خطا هایی که در خواندن شفاهی  باید جدی گرفته شود (از نظر جانسون،1985)</vt:lpstr>
      <vt:lpstr>پیامد های روانی مربوط به مشکلات خواندن شفاهی</vt:lpstr>
      <vt:lpstr>مشکلات مربوط به درک خواندن</vt:lpstr>
      <vt:lpstr>رایج ترین مشکلات مربوط به درک خواندن</vt:lpstr>
      <vt:lpstr>رایج ترین خطاهای بازشناسی کلمه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 درس: اختلالات یادگیری1</dc:title>
  <dc:creator>Windows User</dc:creator>
  <cp:lastModifiedBy>Windows User</cp:lastModifiedBy>
  <cp:revision>32</cp:revision>
  <dcterms:created xsi:type="dcterms:W3CDTF">2020-04-10T15:47:01Z</dcterms:created>
  <dcterms:modified xsi:type="dcterms:W3CDTF">2020-04-15T12:17:42Z</dcterms:modified>
</cp:coreProperties>
</file>