
<file path=[Content_Types].xml><?xml version="1.0" encoding="utf-8"?>
<Types xmlns="http://schemas.openxmlformats.org/package/2006/content-types">
  <Default Extension="png" ContentType="image/png"/>
  <Default Extension="aac" ContentType="audio/aac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aac"/><Relationship Id="rId1" Type="http://schemas.microsoft.com/office/2007/relationships/media" Target="../media/media9.aac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aac"/><Relationship Id="rId1" Type="http://schemas.microsoft.com/office/2007/relationships/media" Target="../media/media10.aac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aac"/><Relationship Id="rId1" Type="http://schemas.microsoft.com/office/2007/relationships/media" Target="../media/media11.aac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aac"/><Relationship Id="rId1" Type="http://schemas.microsoft.com/office/2007/relationships/media" Target="../media/media12.aac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aac"/><Relationship Id="rId1" Type="http://schemas.microsoft.com/office/2007/relationships/media" Target="../media/media13.aac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aac"/><Relationship Id="rId1" Type="http://schemas.microsoft.com/office/2007/relationships/media" Target="../media/media14.aac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aac"/><Relationship Id="rId1" Type="http://schemas.microsoft.com/office/2007/relationships/media" Target="../media/media15.aac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aac"/><Relationship Id="rId1" Type="http://schemas.microsoft.com/office/2007/relationships/media" Target="../media/media16.aac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aac"/><Relationship Id="rId1" Type="http://schemas.microsoft.com/office/2007/relationships/media" Target="../media/media17.aac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aac"/><Relationship Id="rId1" Type="http://schemas.microsoft.com/office/2007/relationships/media" Target="../media/media18.aac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aac"/><Relationship Id="rId1" Type="http://schemas.microsoft.com/office/2007/relationships/media" Target="../media/media19.aac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aac"/><Relationship Id="rId1" Type="http://schemas.microsoft.com/office/2007/relationships/media" Target="../media/media20.aac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aac"/><Relationship Id="rId1" Type="http://schemas.microsoft.com/office/2007/relationships/media" Target="../media/media21.aac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aac"/><Relationship Id="rId1" Type="http://schemas.microsoft.com/office/2007/relationships/media" Target="../media/media22.aac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aac"/><Relationship Id="rId1" Type="http://schemas.microsoft.com/office/2007/relationships/media" Target="../media/media23.aac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aac"/><Relationship Id="rId1" Type="http://schemas.microsoft.com/office/2007/relationships/media" Target="../media/media24.aac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aac"/><Relationship Id="rId1" Type="http://schemas.microsoft.com/office/2007/relationships/media" Target="../media/media25.aac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aac"/><Relationship Id="rId1" Type="http://schemas.microsoft.com/office/2007/relationships/media" Target="../media/media26.aac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aac"/><Relationship Id="rId1" Type="http://schemas.microsoft.com/office/2007/relationships/media" Target="../media/media27.aac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aac"/><Relationship Id="rId1" Type="http://schemas.microsoft.com/office/2007/relationships/media" Target="../media/media28.aac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aac"/><Relationship Id="rId1" Type="http://schemas.microsoft.com/office/2007/relationships/media" Target="../media/media29.aac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aac"/><Relationship Id="rId1" Type="http://schemas.microsoft.com/office/2007/relationships/media" Target="../media/media30.aac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aac"/><Relationship Id="rId1" Type="http://schemas.microsoft.com/office/2007/relationships/media" Target="../media/media31.aac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aac"/><Relationship Id="rId1" Type="http://schemas.microsoft.com/office/2007/relationships/media" Target="../media/media32.aac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aac"/><Relationship Id="rId1" Type="http://schemas.microsoft.com/office/2007/relationships/media" Target="../media/media33.aac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aac"/><Relationship Id="rId1" Type="http://schemas.microsoft.com/office/2007/relationships/media" Target="../media/media34.aac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aac"/><Relationship Id="rId1" Type="http://schemas.microsoft.com/office/2007/relationships/media" Target="../media/media35.aac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aac"/><Relationship Id="rId1" Type="http://schemas.microsoft.com/office/2007/relationships/media" Target="../media/media36.aac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aac"/><Relationship Id="rId1" Type="http://schemas.microsoft.com/office/2007/relationships/media" Target="../media/media37.aac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aac"/><Relationship Id="rId1" Type="http://schemas.microsoft.com/office/2007/relationships/media" Target="../media/media38.aac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aac"/><Relationship Id="rId1" Type="http://schemas.microsoft.com/office/2007/relationships/media" Target="../media/media39.aac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aac"/><Relationship Id="rId1" Type="http://schemas.microsoft.com/office/2007/relationships/media" Target="../media/media40.aac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aac"/><Relationship Id="rId1" Type="http://schemas.microsoft.com/office/2007/relationships/media" Target="../media/media41.aac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aac"/><Relationship Id="rId1" Type="http://schemas.microsoft.com/office/2007/relationships/media" Target="../media/media42.aac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aac"/><Relationship Id="rId1" Type="http://schemas.microsoft.com/office/2007/relationships/media" Target="../media/media43.aac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aac"/><Relationship Id="rId1" Type="http://schemas.microsoft.com/office/2007/relationships/media" Target="../media/media44.aac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aac"/><Relationship Id="rId1" Type="http://schemas.microsoft.com/office/2007/relationships/media" Target="../media/media45.aac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aac"/><Relationship Id="rId1" Type="http://schemas.microsoft.com/office/2007/relationships/media" Target="../media/media46.aac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aac"/><Relationship Id="rId1" Type="http://schemas.microsoft.com/office/2007/relationships/media" Target="../media/media47.aac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aac"/><Relationship Id="rId1" Type="http://schemas.microsoft.com/office/2007/relationships/media" Target="../media/media48.aac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aac"/><Relationship Id="rId1" Type="http://schemas.microsoft.com/office/2007/relationships/media" Target="../media/media49.aac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aac"/><Relationship Id="rId1" Type="http://schemas.microsoft.com/office/2007/relationships/media" Target="../media/media50.aac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aac"/><Relationship Id="rId1" Type="http://schemas.microsoft.com/office/2007/relationships/media" Target="../media/media51.aac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aac"/><Relationship Id="rId1" Type="http://schemas.microsoft.com/office/2007/relationships/media" Target="../media/media52.aac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aac"/><Relationship Id="rId1" Type="http://schemas.microsoft.com/office/2007/relationships/media" Target="../media/media53.aac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aac"/><Relationship Id="rId1" Type="http://schemas.microsoft.com/office/2007/relationships/media" Target="../media/media54.aac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aac"/><Relationship Id="rId1" Type="http://schemas.microsoft.com/office/2007/relationships/media" Target="../media/media5.aac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aac"/><Relationship Id="rId1" Type="http://schemas.microsoft.com/office/2007/relationships/media" Target="../media/media6.aac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aac"/><Relationship Id="rId1" Type="http://schemas.microsoft.com/office/2007/relationships/media" Target="../media/media7.aac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aac"/><Relationship Id="rId1" Type="http://schemas.microsoft.com/office/2007/relationships/media" Target="../media/media8.aac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4978" y="2365108"/>
            <a:ext cx="9448800" cy="1825096"/>
          </a:xfrm>
        </p:spPr>
        <p:txBody>
          <a:bodyPr>
            <a:normAutofit/>
          </a:bodyPr>
          <a:lstStyle/>
          <a:p>
            <a:pPr algn="ctr"/>
            <a:r>
              <a:rPr lang="fa-IR" sz="4800" dirty="0" smtClean="0">
                <a:latin typeface="IRMitra" panose="02000506000000020002" pitchFamily="2" charset="-78"/>
                <a:cs typeface="IRMitra" panose="02000506000000020002" pitchFamily="2" charset="-78"/>
              </a:rPr>
              <a:t>پردیس شهید رجایی استان آذربایجان غربی</a:t>
            </a:r>
            <a:br>
              <a:rPr lang="fa-IR" sz="4800" dirty="0" smtClean="0">
                <a:latin typeface="IRMitra" panose="02000506000000020002" pitchFamily="2" charset="-78"/>
                <a:cs typeface="IRMitra" panose="02000506000000020002" pitchFamily="2" charset="-78"/>
              </a:rPr>
            </a:br>
            <a:endParaRPr lang="en-US" sz="4800" dirty="0">
              <a:latin typeface="IRMitra" panose="02000506000000020002" pitchFamily="2" charset="-78"/>
              <a:cs typeface="IRMitra" panose="02000506000000020002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06" y="0"/>
            <a:ext cx="1590145" cy="2570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2366" y="3651595"/>
            <a:ext cx="3125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dirty="0" smtClean="0">
                <a:solidFill>
                  <a:srgbClr val="FF0000"/>
                </a:solidFill>
                <a:latin typeface="IRYakout" panose="02000506000000020002" pitchFamily="2" charset="-78"/>
                <a:cs typeface="B Nazanin" panose="00000400000000000000" pitchFamily="2" charset="-78"/>
              </a:rPr>
              <a:t>آمار و روش تحقیق</a:t>
            </a:r>
          </a:p>
          <a:p>
            <a:pPr algn="ctr" rtl="1"/>
            <a:r>
              <a:rPr lang="fa-IR" sz="3200" dirty="0" smtClean="0">
                <a:latin typeface="IRYakout" panose="02000506000000020002" pitchFamily="2" charset="-78"/>
                <a:cs typeface="B Nazanin" panose="00000400000000000000" pitchFamily="2" charset="-78"/>
              </a:rPr>
              <a:t>مدرس :دکتر ایران الهی</a:t>
            </a:r>
            <a:endParaRPr lang="en-US" sz="3200" dirty="0">
              <a:latin typeface="IRYakout" panose="02000506000000020002" pitchFamily="2" charset="-78"/>
              <a:cs typeface="B Nazanin" panose="000004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45875" y="3651595"/>
            <a:ext cx="1724297" cy="10711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cs typeface="B Nazanin" panose="00000400000000000000" pitchFamily="2" charset="-78"/>
              </a:rPr>
              <a:t>بخش اول</a:t>
            </a:r>
            <a:endParaRPr lang="en-US" sz="32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50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29875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9</a:t>
            </a:r>
            <a:endParaRPr lang="en-US" sz="3200" dirty="0"/>
          </a:p>
        </p:txBody>
      </p:sp>
      <p:pic>
        <p:nvPicPr>
          <p:cNvPr id="2" name="1 (9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9140" y="2424112"/>
            <a:ext cx="2050098" cy="205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7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10</a:t>
            </a:r>
            <a:endParaRPr lang="en-US" sz="3200" dirty="0"/>
          </a:p>
        </p:txBody>
      </p:sp>
      <p:pic>
        <p:nvPicPr>
          <p:cNvPr id="2" name="1 (1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7700" y="2559367"/>
            <a:ext cx="2667953" cy="266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5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11</a:t>
            </a:r>
            <a:endParaRPr lang="en-US" sz="3200" dirty="0"/>
          </a:p>
        </p:txBody>
      </p:sp>
      <p:pic>
        <p:nvPicPr>
          <p:cNvPr id="2" name="1 (1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6280" y="2234624"/>
            <a:ext cx="2668270" cy="26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0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12</a:t>
            </a:r>
            <a:endParaRPr lang="en-US" sz="3200" dirty="0"/>
          </a:p>
        </p:txBody>
      </p:sp>
      <p:pic>
        <p:nvPicPr>
          <p:cNvPr id="2" name="1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5428" y="2439805"/>
            <a:ext cx="2628765" cy="262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3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13</a:t>
            </a:r>
            <a:endParaRPr lang="en-US" sz="3200" dirty="0"/>
          </a:p>
        </p:txBody>
      </p:sp>
      <p:pic>
        <p:nvPicPr>
          <p:cNvPr id="2" name="1 (1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8976" y="2446020"/>
            <a:ext cx="2096135" cy="20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14</a:t>
            </a:r>
            <a:endParaRPr lang="en-US" sz="3200" dirty="0"/>
          </a:p>
        </p:txBody>
      </p:sp>
      <p:pic>
        <p:nvPicPr>
          <p:cNvPr id="2" name="1 (1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74" y="2469197"/>
            <a:ext cx="2232978" cy="223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15</a:t>
            </a:r>
            <a:endParaRPr lang="en-US" sz="3200" dirty="0"/>
          </a:p>
        </p:txBody>
      </p:sp>
      <p:pic>
        <p:nvPicPr>
          <p:cNvPr id="2" name="1 (1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0054" y="2553788"/>
            <a:ext cx="2262052" cy="226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5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16</a:t>
            </a:r>
            <a:endParaRPr lang="en-US" sz="3200" dirty="0"/>
          </a:p>
        </p:txBody>
      </p:sp>
      <p:pic>
        <p:nvPicPr>
          <p:cNvPr id="2" name="1 (1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0540" y="2491740"/>
            <a:ext cx="2645410" cy="264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2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17</a:t>
            </a:r>
            <a:endParaRPr lang="en-US" sz="3200" dirty="0"/>
          </a:p>
        </p:txBody>
      </p:sp>
      <p:pic>
        <p:nvPicPr>
          <p:cNvPr id="2" name="1 (17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1960" y="2651760"/>
            <a:ext cx="2964498" cy="29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18</a:t>
            </a:r>
            <a:endParaRPr lang="en-US" sz="3200" dirty="0"/>
          </a:p>
        </p:txBody>
      </p:sp>
      <p:pic>
        <p:nvPicPr>
          <p:cNvPr id="2" name="1 (1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4504" y="2690948"/>
            <a:ext cx="2217602" cy="22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617" y="2819400"/>
            <a:ext cx="3069771" cy="3069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29875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437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19</a:t>
            </a:r>
            <a:endParaRPr lang="en-US" sz="3200" dirty="0"/>
          </a:p>
        </p:txBody>
      </p:sp>
      <p:pic>
        <p:nvPicPr>
          <p:cNvPr id="2" name="1 (19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1940" y="2513965"/>
            <a:ext cx="2553335" cy="255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1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20</a:t>
            </a:r>
            <a:endParaRPr lang="en-US" sz="3200" dirty="0"/>
          </a:p>
        </p:txBody>
      </p:sp>
      <p:pic>
        <p:nvPicPr>
          <p:cNvPr id="2" name="1 (2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0560" y="2537142"/>
            <a:ext cx="2255838" cy="225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1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21</a:t>
            </a:r>
            <a:endParaRPr lang="en-US" sz="3200" dirty="0"/>
          </a:p>
        </p:txBody>
      </p:sp>
      <p:pic>
        <p:nvPicPr>
          <p:cNvPr id="2" name="1 (2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2382" y="2606040"/>
            <a:ext cx="1936750" cy="193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4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22</a:t>
            </a:r>
            <a:endParaRPr lang="en-US" sz="3200" dirty="0"/>
          </a:p>
        </p:txBody>
      </p:sp>
      <p:pic>
        <p:nvPicPr>
          <p:cNvPr id="2" name="1 (2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4840" y="2650490"/>
            <a:ext cx="2188210" cy="21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9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23</a:t>
            </a:r>
            <a:endParaRPr lang="en-US" sz="3200" dirty="0"/>
          </a:p>
        </p:txBody>
      </p:sp>
      <p:pic>
        <p:nvPicPr>
          <p:cNvPr id="2" name="1 (2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6948" y="3108960"/>
            <a:ext cx="1958975" cy="195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3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24</a:t>
            </a:r>
            <a:endParaRPr lang="en-US" sz="3200" dirty="0"/>
          </a:p>
        </p:txBody>
      </p:sp>
      <p:pic>
        <p:nvPicPr>
          <p:cNvPr id="2" name="1 (2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3440" y="2234624"/>
            <a:ext cx="2210753" cy="22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25</a:t>
            </a:r>
            <a:endParaRPr lang="en-US" sz="3200" dirty="0"/>
          </a:p>
        </p:txBody>
      </p:sp>
      <p:pic>
        <p:nvPicPr>
          <p:cNvPr id="2" name="1 (2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8831" y="2651125"/>
            <a:ext cx="2073275" cy="20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1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26</a:t>
            </a:r>
            <a:endParaRPr lang="en-US" sz="3200" dirty="0"/>
          </a:p>
        </p:txBody>
      </p:sp>
      <p:pic>
        <p:nvPicPr>
          <p:cNvPr id="2" name="1 (2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6948" y="2583498"/>
            <a:ext cx="2210435" cy="22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0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27</a:t>
            </a:r>
            <a:endParaRPr lang="en-US" sz="3200" dirty="0"/>
          </a:p>
        </p:txBody>
      </p:sp>
      <p:pic>
        <p:nvPicPr>
          <p:cNvPr id="2" name="1 (27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8308" y="2234624"/>
            <a:ext cx="2262052" cy="226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7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28</a:t>
            </a:r>
            <a:endParaRPr lang="en-US" sz="3200" dirty="0"/>
          </a:p>
        </p:txBody>
      </p:sp>
      <p:pic>
        <p:nvPicPr>
          <p:cNvPr id="2" name="1 (2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2346" y="2560955"/>
            <a:ext cx="1889760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4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29875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2</a:t>
            </a:r>
            <a:endParaRPr lang="en-US" sz="3200" dirty="0"/>
          </a:p>
        </p:txBody>
      </p:sp>
      <p:pic>
        <p:nvPicPr>
          <p:cNvPr id="2" name="1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8672" y="2874963"/>
            <a:ext cx="2285047" cy="228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6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29</a:t>
            </a:r>
            <a:endParaRPr lang="en-US" sz="3200" dirty="0"/>
          </a:p>
        </p:txBody>
      </p:sp>
      <p:pic>
        <p:nvPicPr>
          <p:cNvPr id="2" name="1 (29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168" y="2554741"/>
            <a:ext cx="2262052" cy="226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0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30</a:t>
            </a:r>
            <a:endParaRPr lang="en-US" sz="3200" dirty="0"/>
          </a:p>
        </p:txBody>
      </p:sp>
      <p:pic>
        <p:nvPicPr>
          <p:cNvPr id="2" name="1 (3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7700" y="2560002"/>
            <a:ext cx="2233613" cy="22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3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31</a:t>
            </a:r>
            <a:endParaRPr lang="en-US" sz="3200" dirty="0"/>
          </a:p>
        </p:txBody>
      </p:sp>
      <p:pic>
        <p:nvPicPr>
          <p:cNvPr id="2" name="1 (3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9748" y="2234624"/>
            <a:ext cx="2536690" cy="253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9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32</a:t>
            </a:r>
            <a:endParaRPr lang="en-US" sz="3200" dirty="0"/>
          </a:p>
        </p:txBody>
      </p:sp>
      <p:pic>
        <p:nvPicPr>
          <p:cNvPr id="2" name="1 (3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4504" y="2552836"/>
            <a:ext cx="2217602" cy="22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1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33</a:t>
            </a:r>
            <a:endParaRPr lang="en-US" sz="3200" dirty="0"/>
          </a:p>
        </p:txBody>
      </p:sp>
      <p:pic>
        <p:nvPicPr>
          <p:cNvPr id="2" name="1 (3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8394" y="2537142"/>
            <a:ext cx="2462213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34</a:t>
            </a:r>
            <a:endParaRPr lang="en-US" sz="3200" dirty="0"/>
          </a:p>
        </p:txBody>
      </p:sp>
      <p:pic>
        <p:nvPicPr>
          <p:cNvPr id="2" name="1 (3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2020" y="2446020"/>
            <a:ext cx="2302193" cy="230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35</a:t>
            </a:r>
            <a:endParaRPr lang="en-US" sz="3200" dirty="0"/>
          </a:p>
        </p:txBody>
      </p:sp>
      <p:pic>
        <p:nvPicPr>
          <p:cNvPr id="2" name="1 (3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74" y="2234624"/>
            <a:ext cx="2210118" cy="22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3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36</a:t>
            </a:r>
            <a:endParaRPr lang="en-US" sz="3200" dirty="0"/>
          </a:p>
        </p:txBody>
      </p:sp>
      <p:pic>
        <p:nvPicPr>
          <p:cNvPr id="2" name="1 (3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257" y="2423795"/>
            <a:ext cx="2073275" cy="20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37</a:t>
            </a:r>
            <a:endParaRPr lang="en-US" sz="3200" dirty="0"/>
          </a:p>
        </p:txBody>
      </p:sp>
      <p:pic>
        <p:nvPicPr>
          <p:cNvPr id="2" name="1 (37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7720" y="2234624"/>
            <a:ext cx="2392680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5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38</a:t>
            </a:r>
            <a:endParaRPr lang="en-US" sz="3200" dirty="0"/>
          </a:p>
        </p:txBody>
      </p:sp>
      <p:pic>
        <p:nvPicPr>
          <p:cNvPr id="2" name="1 (3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6280" y="2234624"/>
            <a:ext cx="2439353" cy="24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9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6136" y="1483072"/>
            <a:ext cx="129875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3</a:t>
            </a:r>
            <a:endParaRPr lang="en-US" sz="3200" dirty="0"/>
          </a:p>
        </p:txBody>
      </p:sp>
      <p:pic>
        <p:nvPicPr>
          <p:cNvPr id="2" name="1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4880" y="2606040"/>
            <a:ext cx="1959293" cy="195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39</a:t>
            </a:r>
            <a:endParaRPr lang="en-US" sz="3200" dirty="0"/>
          </a:p>
        </p:txBody>
      </p:sp>
      <p:pic>
        <p:nvPicPr>
          <p:cNvPr id="2" name="1 (39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9120" y="2234624"/>
            <a:ext cx="2439670" cy="24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2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40</a:t>
            </a:r>
            <a:endParaRPr lang="en-US" sz="3200" dirty="0"/>
          </a:p>
        </p:txBody>
      </p:sp>
      <p:pic>
        <p:nvPicPr>
          <p:cNvPr id="2" name="1 (4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0560" y="2234624"/>
            <a:ext cx="2278698" cy="22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6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41</a:t>
            </a:r>
            <a:endParaRPr lang="en-US" sz="3200" dirty="0"/>
          </a:p>
        </p:txBody>
      </p:sp>
      <p:pic>
        <p:nvPicPr>
          <p:cNvPr id="2" name="1 (4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4551" y="2468880"/>
            <a:ext cx="2027555" cy="202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5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42</a:t>
            </a:r>
            <a:endParaRPr lang="en-US" sz="3200" dirty="0"/>
          </a:p>
        </p:txBody>
      </p:sp>
      <p:pic>
        <p:nvPicPr>
          <p:cNvPr id="2" name="1 (4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2354263"/>
            <a:ext cx="2165350" cy="216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5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43</a:t>
            </a:r>
            <a:endParaRPr lang="en-US" sz="3200" dirty="0"/>
          </a:p>
        </p:txBody>
      </p:sp>
      <p:pic>
        <p:nvPicPr>
          <p:cNvPr id="2" name="1 (4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9120" y="2422843"/>
            <a:ext cx="2576830" cy="257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4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44</a:t>
            </a:r>
            <a:endParaRPr lang="en-US" sz="3200" dirty="0"/>
          </a:p>
        </p:txBody>
      </p:sp>
      <p:pic>
        <p:nvPicPr>
          <p:cNvPr id="2" name="1 (4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0540" y="2234624"/>
            <a:ext cx="2598420" cy="25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8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45</a:t>
            </a:r>
            <a:endParaRPr lang="en-US" sz="3200" dirty="0"/>
          </a:p>
        </p:txBody>
      </p:sp>
      <p:pic>
        <p:nvPicPr>
          <p:cNvPr id="2" name="1 (4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4820" y="2399665"/>
            <a:ext cx="2667635" cy="26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3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46</a:t>
            </a:r>
            <a:endParaRPr lang="en-US" sz="3200" dirty="0"/>
          </a:p>
        </p:txBody>
      </p:sp>
      <p:pic>
        <p:nvPicPr>
          <p:cNvPr id="2" name="1 (4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0922" y="2234624"/>
            <a:ext cx="2581851" cy="258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7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47</a:t>
            </a:r>
            <a:endParaRPr lang="en-US" sz="3200" dirty="0"/>
          </a:p>
        </p:txBody>
      </p:sp>
      <p:pic>
        <p:nvPicPr>
          <p:cNvPr id="2" name="1 (47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2628" y="2234624"/>
            <a:ext cx="21033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7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48</a:t>
            </a:r>
            <a:endParaRPr lang="en-US" sz="3200" dirty="0"/>
          </a:p>
        </p:txBody>
      </p:sp>
      <p:pic>
        <p:nvPicPr>
          <p:cNvPr id="2" name="1 (4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1980" y="2234624"/>
            <a:ext cx="2827655" cy="28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29875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4</a:t>
            </a:r>
            <a:endParaRPr lang="en-US" sz="3200" dirty="0"/>
          </a:p>
        </p:txBody>
      </p:sp>
      <p:pic>
        <p:nvPicPr>
          <p:cNvPr id="2" name="1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4860" y="2560955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5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49</a:t>
            </a:r>
            <a:endParaRPr lang="en-US" sz="3200" dirty="0"/>
          </a:p>
        </p:txBody>
      </p:sp>
      <p:pic>
        <p:nvPicPr>
          <p:cNvPr id="2" name="1 (49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160" y="2234624"/>
            <a:ext cx="2142490" cy="214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50</a:t>
            </a:r>
            <a:endParaRPr lang="en-US" sz="3200" dirty="0"/>
          </a:p>
        </p:txBody>
      </p:sp>
      <p:pic>
        <p:nvPicPr>
          <p:cNvPr id="2" name="1 (5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6908" y="2234624"/>
            <a:ext cx="2354127" cy="235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2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51</a:t>
            </a:r>
            <a:endParaRPr lang="en-US" sz="3200" dirty="0"/>
          </a:p>
        </p:txBody>
      </p:sp>
      <p:pic>
        <p:nvPicPr>
          <p:cNvPr id="2" name="1 (5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1980" y="2234624"/>
            <a:ext cx="2461895" cy="246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9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52</a:t>
            </a:r>
            <a:endParaRPr lang="en-US" sz="3200" dirty="0"/>
          </a:p>
        </p:txBody>
      </p:sp>
      <p:pic>
        <p:nvPicPr>
          <p:cNvPr id="2" name="1 (5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3380" y="2422207"/>
            <a:ext cx="3102293" cy="310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3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53</a:t>
            </a:r>
            <a:endParaRPr lang="en-US" sz="3200" dirty="0"/>
          </a:p>
        </p:txBody>
      </p:sp>
      <p:pic>
        <p:nvPicPr>
          <p:cNvPr id="2" name="1 (5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8308" y="2234624"/>
            <a:ext cx="2331902" cy="233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5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51515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54</a:t>
            </a:r>
            <a:endParaRPr lang="en-US" sz="3200" dirty="0"/>
          </a:p>
        </p:txBody>
      </p:sp>
      <p:pic>
        <p:nvPicPr>
          <p:cNvPr id="2" name="1 (5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4840" y="2234624"/>
            <a:ext cx="2576195" cy="25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29875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5</a:t>
            </a:r>
            <a:endParaRPr lang="en-US" sz="3200" dirty="0"/>
          </a:p>
        </p:txBody>
      </p:sp>
      <p:pic>
        <p:nvPicPr>
          <p:cNvPr id="2" name="1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7720" y="2606675"/>
            <a:ext cx="2187258" cy="21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1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29875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6</a:t>
            </a:r>
            <a:endParaRPr lang="en-US" sz="3200" dirty="0"/>
          </a:p>
        </p:txBody>
      </p:sp>
      <p:pic>
        <p:nvPicPr>
          <p:cNvPr id="2" name="1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7461" y="2766378"/>
            <a:ext cx="2164080" cy="21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2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29875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7</a:t>
            </a:r>
            <a:endParaRPr lang="en-US" sz="3200" dirty="0"/>
          </a:p>
        </p:txBody>
      </p:sp>
      <p:pic>
        <p:nvPicPr>
          <p:cNvPr id="2" name="1 (7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160" y="2857500"/>
            <a:ext cx="2072640" cy="20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4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1807" y="731520"/>
            <a:ext cx="6335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جهت پخش فایل صوتی بر روی شکل کلیک کنید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948" y="1483072"/>
            <a:ext cx="129875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a-IR" sz="3200" dirty="0" smtClean="0"/>
              <a:t>قسمت 8</a:t>
            </a:r>
            <a:endParaRPr lang="en-US" sz="3200" dirty="0"/>
          </a:p>
        </p:txBody>
      </p:sp>
      <p:pic>
        <p:nvPicPr>
          <p:cNvPr id="2" name="1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3440" y="2651760"/>
            <a:ext cx="2027873" cy="202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8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41</TotalTime>
  <Words>611</Words>
  <Application>Microsoft Office PowerPoint</Application>
  <PresentationFormat>Widescreen</PresentationFormat>
  <Paragraphs>112</Paragraphs>
  <Slides>55</Slides>
  <Notes>0</Notes>
  <HiddenSlides>0</HiddenSlides>
  <MMClips>54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B Nazanin</vt:lpstr>
      <vt:lpstr>Century Gothic</vt:lpstr>
      <vt:lpstr>IRMitra</vt:lpstr>
      <vt:lpstr>IRYakout</vt:lpstr>
      <vt:lpstr>Vapor Trail</vt:lpstr>
      <vt:lpstr>پردیس شهید رجایی استان آذربایجان غربی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پردیس شهید رجایی استان آذربایجان غربی </dc:title>
  <dc:creator>milad khosravi</dc:creator>
  <cp:lastModifiedBy>milad khosravi</cp:lastModifiedBy>
  <cp:revision>13</cp:revision>
  <dcterms:created xsi:type="dcterms:W3CDTF">2020-04-26T17:31:25Z</dcterms:created>
  <dcterms:modified xsi:type="dcterms:W3CDTF">2020-04-26T18:13:06Z</dcterms:modified>
</cp:coreProperties>
</file>