
<file path=[Content_Types].xml><?xml version="1.0" encoding="utf-8"?>
<Types xmlns="http://schemas.openxmlformats.org/package/2006/content-types">
  <Default Extension="jpeg" ContentType="image/jpeg"/>
  <Default Extension="m4a" ContentType="audio/mp4"/>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9" r:id="rId2"/>
    <p:sldId id="257" r:id="rId3"/>
    <p:sldId id="258" r:id="rId4"/>
    <p:sldId id="260" r:id="rId5"/>
    <p:sldId id="261" r:id="rId6"/>
    <p:sldId id="262" r:id="rId7"/>
    <p:sldId id="263" r:id="rId8"/>
    <p:sldId id="264" r:id="rId9"/>
    <p:sldId id="265"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25" autoAdjust="0"/>
    <p:restoredTop sz="94660"/>
  </p:normalViewPr>
  <p:slideViewPr>
    <p:cSldViewPr snapToGrid="0">
      <p:cViewPr varScale="1">
        <p:scale>
          <a:sx n="87" d="100"/>
          <a:sy n="87" d="100"/>
        </p:scale>
        <p:origin x="90" y="6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8423658-82D3-46ED-82EE-D05C577368BA}" type="doc">
      <dgm:prSet loTypeId="urn:microsoft.com/office/officeart/2005/8/layout/pyramid2" loCatId="list" qsTypeId="urn:microsoft.com/office/officeart/2005/8/quickstyle/simple1" qsCatId="simple" csTypeId="urn:microsoft.com/office/officeart/2005/8/colors/accent1_2" csCatId="accent1" phldr="1"/>
      <dgm:spPr/>
    </dgm:pt>
    <dgm:pt modelId="{56464E67-9ADC-4F86-A18C-13442B3B99B2}">
      <dgm:prSet custT="1"/>
      <dgm:spPr>
        <a:solidFill>
          <a:srgbClr val="FFFF00">
            <a:alpha val="90000"/>
          </a:srgbClr>
        </a:solidFill>
      </dgm:spPr>
      <dgm:t>
        <a:bodyPr/>
        <a:lstStyle/>
        <a:p>
          <a:r>
            <a:rPr lang="fa-IR" sz="2400" dirty="0">
              <a:cs typeface="+mj-cs"/>
            </a:rPr>
            <a:t>مشاهده</a:t>
          </a:r>
          <a:endParaRPr lang="en-US" sz="2400" dirty="0"/>
        </a:p>
      </dgm:t>
    </dgm:pt>
    <dgm:pt modelId="{9534FF17-D31D-44F1-87B1-FB853C515794}" type="parTrans" cxnId="{8816EDF2-41EF-494E-B6BC-91AC4CBC74E5}">
      <dgm:prSet/>
      <dgm:spPr/>
      <dgm:t>
        <a:bodyPr/>
        <a:lstStyle/>
        <a:p>
          <a:endParaRPr lang="en-US"/>
        </a:p>
      </dgm:t>
    </dgm:pt>
    <dgm:pt modelId="{3C9F732E-3FD6-4D96-8D6E-3EF05A8BF732}" type="sibTrans" cxnId="{8816EDF2-41EF-494E-B6BC-91AC4CBC74E5}">
      <dgm:prSet/>
      <dgm:spPr/>
      <dgm:t>
        <a:bodyPr/>
        <a:lstStyle/>
        <a:p>
          <a:endParaRPr lang="en-US"/>
        </a:p>
      </dgm:t>
    </dgm:pt>
    <dgm:pt modelId="{15B9E023-AF81-4496-BAEA-831D113FB271}">
      <dgm:prSet custT="1"/>
      <dgm:spPr>
        <a:solidFill>
          <a:srgbClr val="FFFF00">
            <a:alpha val="90000"/>
          </a:srgbClr>
        </a:solidFill>
      </dgm:spPr>
      <dgm:t>
        <a:bodyPr/>
        <a:lstStyle/>
        <a:p>
          <a:r>
            <a:rPr lang="fa-IR" sz="2400" dirty="0">
              <a:cs typeface="+mj-cs"/>
            </a:rPr>
            <a:t>ساخت تعاریف </a:t>
          </a:r>
          <a:endParaRPr lang="en-US" sz="2400" dirty="0">
            <a:cs typeface="+mj-cs"/>
          </a:endParaRPr>
        </a:p>
      </dgm:t>
    </dgm:pt>
    <dgm:pt modelId="{1CE56562-457A-4E8F-8D67-01557F42C8F7}" type="parTrans" cxnId="{3D0BD8CD-FD18-422D-9E93-FD24C237D938}">
      <dgm:prSet/>
      <dgm:spPr/>
      <dgm:t>
        <a:bodyPr/>
        <a:lstStyle/>
        <a:p>
          <a:endParaRPr lang="en-US"/>
        </a:p>
      </dgm:t>
    </dgm:pt>
    <dgm:pt modelId="{06A8503F-578F-4942-A7A5-9824901A2291}" type="sibTrans" cxnId="{3D0BD8CD-FD18-422D-9E93-FD24C237D938}">
      <dgm:prSet/>
      <dgm:spPr/>
      <dgm:t>
        <a:bodyPr/>
        <a:lstStyle/>
        <a:p>
          <a:endParaRPr lang="en-US"/>
        </a:p>
      </dgm:t>
    </dgm:pt>
    <dgm:pt modelId="{F22B1C93-233E-4EC1-8329-85357D920727}">
      <dgm:prSet custT="1"/>
      <dgm:spPr>
        <a:solidFill>
          <a:srgbClr val="FFFF00">
            <a:alpha val="90000"/>
          </a:srgbClr>
        </a:solidFill>
      </dgm:spPr>
      <dgm:t>
        <a:bodyPr/>
        <a:lstStyle/>
        <a:p>
          <a:r>
            <a:rPr lang="fa-IR" sz="2400" dirty="0">
              <a:cs typeface="+mj-cs"/>
            </a:rPr>
            <a:t>اندازه گیری </a:t>
          </a:r>
          <a:r>
            <a:rPr lang="en-US" sz="2400" dirty="0">
              <a:cs typeface="+mj-cs"/>
            </a:rPr>
            <a:t> </a:t>
          </a:r>
        </a:p>
      </dgm:t>
    </dgm:pt>
    <dgm:pt modelId="{9A767133-2418-467E-A3B6-9F9E0B86ECA6}" type="parTrans" cxnId="{319154F6-6C23-427F-A1F6-DCE930F9F98B}">
      <dgm:prSet/>
      <dgm:spPr/>
      <dgm:t>
        <a:bodyPr/>
        <a:lstStyle/>
        <a:p>
          <a:endParaRPr lang="en-US"/>
        </a:p>
      </dgm:t>
    </dgm:pt>
    <dgm:pt modelId="{0BB2009A-EDB5-4C14-B547-31412D6DC29B}" type="sibTrans" cxnId="{319154F6-6C23-427F-A1F6-DCE930F9F98B}">
      <dgm:prSet/>
      <dgm:spPr/>
      <dgm:t>
        <a:bodyPr/>
        <a:lstStyle/>
        <a:p>
          <a:endParaRPr lang="en-US"/>
        </a:p>
      </dgm:t>
    </dgm:pt>
    <dgm:pt modelId="{29EAAF70-98C2-452F-AB3C-5C8EA59CCFAC}">
      <dgm:prSet custT="1"/>
      <dgm:spPr>
        <a:solidFill>
          <a:srgbClr val="FFFF00">
            <a:alpha val="90000"/>
          </a:srgbClr>
        </a:solidFill>
      </dgm:spPr>
      <dgm:t>
        <a:bodyPr/>
        <a:lstStyle/>
        <a:p>
          <a:r>
            <a:rPr lang="fa-IR" sz="2400" dirty="0">
              <a:cs typeface="+mj-cs"/>
            </a:rPr>
            <a:t>جمع آوری و نگهداری اطلاعات</a:t>
          </a:r>
          <a:r>
            <a:rPr lang="en-US" sz="2400" dirty="0">
              <a:cs typeface="+mj-cs"/>
            </a:rPr>
            <a:t>     </a:t>
          </a:r>
        </a:p>
      </dgm:t>
    </dgm:pt>
    <dgm:pt modelId="{679F3EC7-15E6-42D5-83A5-6D0386B55CD4}" type="parTrans" cxnId="{FC220D3F-261B-4D5D-B066-FDFE1921074C}">
      <dgm:prSet/>
      <dgm:spPr/>
      <dgm:t>
        <a:bodyPr/>
        <a:lstStyle/>
        <a:p>
          <a:endParaRPr lang="en-US"/>
        </a:p>
      </dgm:t>
    </dgm:pt>
    <dgm:pt modelId="{5D60AAD5-C8F6-40CC-A1E1-7D887C119C4F}" type="sibTrans" cxnId="{FC220D3F-261B-4D5D-B066-FDFE1921074C}">
      <dgm:prSet/>
      <dgm:spPr/>
      <dgm:t>
        <a:bodyPr/>
        <a:lstStyle/>
        <a:p>
          <a:endParaRPr lang="en-US"/>
        </a:p>
      </dgm:t>
    </dgm:pt>
    <dgm:pt modelId="{F40BF34D-07A0-4B6E-A260-558ADBA7F229}">
      <dgm:prSet custT="1"/>
      <dgm:spPr>
        <a:solidFill>
          <a:srgbClr val="FFFF00">
            <a:alpha val="90000"/>
          </a:srgbClr>
        </a:solidFill>
      </dgm:spPr>
      <dgm:t>
        <a:bodyPr/>
        <a:lstStyle/>
        <a:p>
          <a:r>
            <a:rPr lang="fa-IR" sz="2400" dirty="0">
              <a:cs typeface="+mj-cs"/>
            </a:rPr>
            <a:t>بررسی دانستنی های قبلی </a:t>
          </a:r>
          <a:endParaRPr lang="en-US" sz="2400" dirty="0"/>
        </a:p>
      </dgm:t>
    </dgm:pt>
    <dgm:pt modelId="{85F44222-926C-4B62-BCB4-825822970343}" type="parTrans" cxnId="{8D40191E-028E-4EF1-9AF4-9391F4DB9333}">
      <dgm:prSet/>
      <dgm:spPr/>
      <dgm:t>
        <a:bodyPr/>
        <a:lstStyle/>
        <a:p>
          <a:endParaRPr lang="en-US"/>
        </a:p>
      </dgm:t>
    </dgm:pt>
    <dgm:pt modelId="{9A9DC3D2-8E29-4E63-891E-271D7615B73C}" type="sibTrans" cxnId="{8D40191E-028E-4EF1-9AF4-9391F4DB9333}">
      <dgm:prSet/>
      <dgm:spPr/>
      <dgm:t>
        <a:bodyPr/>
        <a:lstStyle/>
        <a:p>
          <a:endParaRPr lang="en-US"/>
        </a:p>
      </dgm:t>
    </dgm:pt>
    <dgm:pt modelId="{6DD14897-1171-408E-9D88-C3820D18CF95}">
      <dgm:prSet custT="1"/>
      <dgm:spPr>
        <a:solidFill>
          <a:srgbClr val="FFFF00">
            <a:alpha val="90000"/>
          </a:srgbClr>
        </a:solidFill>
      </dgm:spPr>
      <dgm:t>
        <a:bodyPr/>
        <a:lstStyle/>
        <a:p>
          <a:r>
            <a:rPr lang="fa-IR" sz="2400" dirty="0">
              <a:cs typeface="+mj-cs"/>
            </a:rPr>
            <a:t>مقوله بندی</a:t>
          </a:r>
          <a:endParaRPr lang="en-US" sz="2400" dirty="0">
            <a:cs typeface="+mj-cs"/>
          </a:endParaRPr>
        </a:p>
      </dgm:t>
    </dgm:pt>
    <dgm:pt modelId="{936A8922-CAD5-45C4-BACB-CA8772DEB432}" type="parTrans" cxnId="{599A8391-1357-4932-A2CD-B087F8E7D10F}">
      <dgm:prSet/>
      <dgm:spPr/>
      <dgm:t>
        <a:bodyPr/>
        <a:lstStyle/>
        <a:p>
          <a:endParaRPr lang="en-US"/>
        </a:p>
      </dgm:t>
    </dgm:pt>
    <dgm:pt modelId="{950EECDE-4121-4D38-A20A-32E04A041E76}" type="sibTrans" cxnId="{599A8391-1357-4932-A2CD-B087F8E7D10F}">
      <dgm:prSet/>
      <dgm:spPr/>
      <dgm:t>
        <a:bodyPr/>
        <a:lstStyle/>
        <a:p>
          <a:endParaRPr lang="en-US"/>
        </a:p>
      </dgm:t>
    </dgm:pt>
    <dgm:pt modelId="{0B92A31F-3AD7-4187-A7F5-9D15512354A9}">
      <dgm:prSet custT="1"/>
      <dgm:spPr>
        <a:solidFill>
          <a:srgbClr val="FFFF00">
            <a:alpha val="90000"/>
          </a:srgbClr>
        </a:solidFill>
      </dgm:spPr>
      <dgm:t>
        <a:bodyPr/>
        <a:lstStyle/>
        <a:p>
          <a:r>
            <a:rPr lang="fa-IR" sz="2400" dirty="0">
              <a:cs typeface="+mj-cs"/>
            </a:rPr>
            <a:t>استنباط</a:t>
          </a:r>
          <a:endParaRPr lang="en-US" sz="2400" dirty="0">
            <a:cs typeface="+mj-cs"/>
          </a:endParaRPr>
        </a:p>
      </dgm:t>
    </dgm:pt>
    <dgm:pt modelId="{4D9C934D-66AD-4F9C-B6C1-DE7F51D33EE8}" type="parTrans" cxnId="{771513FE-EFAD-4F03-A681-582477E52661}">
      <dgm:prSet/>
      <dgm:spPr/>
      <dgm:t>
        <a:bodyPr/>
        <a:lstStyle/>
        <a:p>
          <a:endParaRPr lang="en-US"/>
        </a:p>
      </dgm:t>
    </dgm:pt>
    <dgm:pt modelId="{4DEAB8CF-09DF-4A4B-B1D4-D92CEBA12D6B}" type="sibTrans" cxnId="{771513FE-EFAD-4F03-A681-582477E52661}">
      <dgm:prSet/>
      <dgm:spPr/>
      <dgm:t>
        <a:bodyPr/>
        <a:lstStyle/>
        <a:p>
          <a:endParaRPr lang="en-US"/>
        </a:p>
      </dgm:t>
    </dgm:pt>
    <dgm:pt modelId="{EE9E7005-FDA7-40D2-B29A-7036A82B6746}">
      <dgm:prSet custT="1"/>
      <dgm:spPr>
        <a:solidFill>
          <a:srgbClr val="FFFF00">
            <a:alpha val="90000"/>
          </a:srgbClr>
        </a:solidFill>
      </dgm:spPr>
      <dgm:t>
        <a:bodyPr/>
        <a:lstStyle/>
        <a:p>
          <a:r>
            <a:rPr lang="fa-IR" sz="2400" dirty="0">
              <a:cs typeface="+mj-cs"/>
            </a:rPr>
            <a:t>استدلال</a:t>
          </a:r>
          <a:endParaRPr lang="en-US" sz="2400" dirty="0">
            <a:cs typeface="+mj-cs"/>
          </a:endParaRPr>
        </a:p>
      </dgm:t>
    </dgm:pt>
    <dgm:pt modelId="{833F8AC5-6FAA-4E62-9B07-F014954D3F22}" type="parTrans" cxnId="{6C5AAB8F-EFBB-454D-B4AC-ADD49360384C}">
      <dgm:prSet/>
      <dgm:spPr/>
      <dgm:t>
        <a:bodyPr/>
        <a:lstStyle/>
        <a:p>
          <a:endParaRPr lang="en-US"/>
        </a:p>
      </dgm:t>
    </dgm:pt>
    <dgm:pt modelId="{39709A04-0E0E-4D2A-8738-9FFA6BF0D542}" type="sibTrans" cxnId="{6C5AAB8F-EFBB-454D-B4AC-ADD49360384C}">
      <dgm:prSet/>
      <dgm:spPr/>
      <dgm:t>
        <a:bodyPr/>
        <a:lstStyle/>
        <a:p>
          <a:endParaRPr lang="en-US"/>
        </a:p>
      </dgm:t>
    </dgm:pt>
    <dgm:pt modelId="{F6F40942-57CC-4B6E-90D8-03D5C67EAA83}">
      <dgm:prSet custT="1"/>
      <dgm:spPr>
        <a:solidFill>
          <a:srgbClr val="FFFF00">
            <a:alpha val="90000"/>
          </a:srgbClr>
        </a:solidFill>
      </dgm:spPr>
      <dgm:t>
        <a:bodyPr/>
        <a:lstStyle/>
        <a:p>
          <a:r>
            <a:rPr lang="fa-IR" sz="2400" dirty="0">
              <a:cs typeface="+mj-cs"/>
            </a:rPr>
            <a:t>حدس زدن علمی یا پیش بینی</a:t>
          </a:r>
          <a:endParaRPr lang="en-US" sz="2400" dirty="0">
            <a:cs typeface="+mj-cs"/>
          </a:endParaRPr>
        </a:p>
      </dgm:t>
    </dgm:pt>
    <dgm:pt modelId="{CB537D3C-C3E0-4FD9-9A8F-F67C2FD976CE}" type="parTrans" cxnId="{EAB7B868-5351-42FC-88C6-E16476CE577A}">
      <dgm:prSet/>
      <dgm:spPr/>
      <dgm:t>
        <a:bodyPr/>
        <a:lstStyle/>
        <a:p>
          <a:endParaRPr lang="en-US"/>
        </a:p>
      </dgm:t>
    </dgm:pt>
    <dgm:pt modelId="{45FD21FE-826E-4487-A525-DA7833DCE5B7}" type="sibTrans" cxnId="{EAB7B868-5351-42FC-88C6-E16476CE577A}">
      <dgm:prSet/>
      <dgm:spPr/>
      <dgm:t>
        <a:bodyPr/>
        <a:lstStyle/>
        <a:p>
          <a:endParaRPr lang="en-US"/>
        </a:p>
      </dgm:t>
    </dgm:pt>
    <dgm:pt modelId="{66651551-A157-478B-A6CB-AE548A1979F5}">
      <dgm:prSet custT="1"/>
      <dgm:spPr>
        <a:solidFill>
          <a:srgbClr val="FFFF00">
            <a:alpha val="90000"/>
          </a:srgbClr>
        </a:solidFill>
      </dgm:spPr>
      <dgm:t>
        <a:bodyPr/>
        <a:lstStyle/>
        <a:p>
          <a:r>
            <a:rPr lang="fa-IR" sz="2400" dirty="0">
              <a:cs typeface="+mj-cs"/>
            </a:rPr>
            <a:t>طرح سوالات کاوش گری</a:t>
          </a:r>
          <a:endParaRPr lang="en-US" sz="2400" dirty="0">
            <a:cs typeface="+mj-cs"/>
          </a:endParaRPr>
        </a:p>
      </dgm:t>
    </dgm:pt>
    <dgm:pt modelId="{6170E8F3-7A71-4650-9ACF-008D4840530E}" type="parTrans" cxnId="{366F09D5-50E1-4CCD-9491-D7467B7BC09C}">
      <dgm:prSet/>
      <dgm:spPr/>
      <dgm:t>
        <a:bodyPr/>
        <a:lstStyle/>
        <a:p>
          <a:endParaRPr lang="en-US"/>
        </a:p>
      </dgm:t>
    </dgm:pt>
    <dgm:pt modelId="{F51D4E2C-0A11-49F6-9A73-81832DBB610E}" type="sibTrans" cxnId="{366F09D5-50E1-4CCD-9491-D7467B7BC09C}">
      <dgm:prSet/>
      <dgm:spPr/>
      <dgm:t>
        <a:bodyPr/>
        <a:lstStyle/>
        <a:p>
          <a:endParaRPr lang="en-US"/>
        </a:p>
      </dgm:t>
    </dgm:pt>
    <dgm:pt modelId="{EA55D8EE-40EF-4C0B-89AC-F6BBF5099F2D}">
      <dgm:prSet custT="1"/>
      <dgm:spPr>
        <a:solidFill>
          <a:srgbClr val="FFFF00">
            <a:alpha val="90000"/>
          </a:srgbClr>
        </a:solidFill>
      </dgm:spPr>
      <dgm:t>
        <a:bodyPr/>
        <a:lstStyle/>
        <a:p>
          <a:r>
            <a:rPr lang="fa-IR" sz="2400" dirty="0">
              <a:cs typeface="+mj-cs"/>
            </a:rPr>
            <a:t>ساخت فرضیه های علمی</a:t>
          </a:r>
          <a:endParaRPr lang="en-US" sz="2400" dirty="0"/>
        </a:p>
      </dgm:t>
    </dgm:pt>
    <dgm:pt modelId="{F7BDFCBE-73E8-4A5F-9FD7-609671A0FBF2}" type="parTrans" cxnId="{73042F31-EE58-4370-B202-28371DB5DBDE}">
      <dgm:prSet/>
      <dgm:spPr/>
      <dgm:t>
        <a:bodyPr/>
        <a:lstStyle/>
        <a:p>
          <a:endParaRPr lang="en-US"/>
        </a:p>
      </dgm:t>
    </dgm:pt>
    <dgm:pt modelId="{71723F19-90D6-4B9D-8DFE-C60EB7C29B4D}" type="sibTrans" cxnId="{73042F31-EE58-4370-B202-28371DB5DBDE}">
      <dgm:prSet/>
      <dgm:spPr/>
      <dgm:t>
        <a:bodyPr/>
        <a:lstStyle/>
        <a:p>
          <a:endParaRPr lang="en-US"/>
        </a:p>
      </dgm:t>
    </dgm:pt>
    <dgm:pt modelId="{CE9BD327-35CF-481D-A125-FB47BA3E692A}">
      <dgm:prSet custT="1"/>
      <dgm:spPr>
        <a:solidFill>
          <a:srgbClr val="FFFF00">
            <a:alpha val="90000"/>
          </a:srgbClr>
        </a:solidFill>
      </dgm:spPr>
      <dgm:t>
        <a:bodyPr/>
        <a:lstStyle/>
        <a:p>
          <a:r>
            <a:rPr lang="fa-IR" sz="2400" dirty="0">
              <a:cs typeface="+mj-cs"/>
            </a:rPr>
            <a:t>آزمودن فرضیه های علمی</a:t>
          </a:r>
          <a:endParaRPr lang="en-US" sz="2400" dirty="0">
            <a:cs typeface="+mj-cs"/>
          </a:endParaRPr>
        </a:p>
      </dgm:t>
    </dgm:pt>
    <dgm:pt modelId="{133DBEDE-0A4E-4D16-BFC6-A77FCBE53C7E}" type="parTrans" cxnId="{08FC5B2A-C26A-4B6C-BCC9-EAEF9F4F8939}">
      <dgm:prSet/>
      <dgm:spPr/>
      <dgm:t>
        <a:bodyPr/>
        <a:lstStyle/>
        <a:p>
          <a:endParaRPr lang="en-US"/>
        </a:p>
      </dgm:t>
    </dgm:pt>
    <dgm:pt modelId="{10C32E59-F0A7-4E13-BE37-035E7A502506}" type="sibTrans" cxnId="{08FC5B2A-C26A-4B6C-BCC9-EAEF9F4F8939}">
      <dgm:prSet/>
      <dgm:spPr/>
      <dgm:t>
        <a:bodyPr/>
        <a:lstStyle/>
        <a:p>
          <a:endParaRPr lang="en-US"/>
        </a:p>
      </dgm:t>
    </dgm:pt>
    <dgm:pt modelId="{F26CC063-4A97-4D2B-9CB7-7FB8B0E1191B}">
      <dgm:prSet custT="1"/>
      <dgm:spPr>
        <a:solidFill>
          <a:srgbClr val="FFFF00">
            <a:alpha val="90000"/>
          </a:srgbClr>
        </a:solidFill>
      </dgm:spPr>
      <dgm:t>
        <a:bodyPr/>
        <a:lstStyle/>
        <a:p>
          <a:r>
            <a:rPr lang="fa-IR" sz="2400" dirty="0">
              <a:cs typeface="+mj-cs"/>
            </a:rPr>
            <a:t>مشخص نمودن نتایج</a:t>
          </a:r>
          <a:endParaRPr lang="en-US" sz="2400" dirty="0">
            <a:cs typeface="+mj-cs"/>
          </a:endParaRPr>
        </a:p>
      </dgm:t>
    </dgm:pt>
    <dgm:pt modelId="{A93E0CE4-ACE1-4366-9558-8B3601B716DC}" type="parTrans" cxnId="{4929E289-009C-47E9-BE55-0C9AEE0517B4}">
      <dgm:prSet/>
      <dgm:spPr/>
      <dgm:t>
        <a:bodyPr/>
        <a:lstStyle/>
        <a:p>
          <a:endParaRPr lang="en-US"/>
        </a:p>
      </dgm:t>
    </dgm:pt>
    <dgm:pt modelId="{607A0ED7-445B-44A9-BD4D-50FA2875A68E}" type="sibTrans" cxnId="{4929E289-009C-47E9-BE55-0C9AEE0517B4}">
      <dgm:prSet/>
      <dgm:spPr/>
      <dgm:t>
        <a:bodyPr/>
        <a:lstStyle/>
        <a:p>
          <a:endParaRPr lang="en-US"/>
        </a:p>
      </dgm:t>
    </dgm:pt>
    <dgm:pt modelId="{D18A2179-E4C6-48F4-8FC8-73CC279ADE60}">
      <dgm:prSet custT="1"/>
      <dgm:spPr>
        <a:solidFill>
          <a:srgbClr val="FFFF00">
            <a:alpha val="90000"/>
          </a:srgbClr>
        </a:solidFill>
      </dgm:spPr>
      <dgm:t>
        <a:bodyPr/>
        <a:lstStyle/>
        <a:p>
          <a:r>
            <a:rPr lang="fa-IR" sz="2400" dirty="0">
              <a:cs typeface="+mj-cs"/>
            </a:rPr>
            <a:t>بیان حکم و حل مسئله</a:t>
          </a:r>
          <a:endParaRPr lang="en-US" sz="2400" dirty="0">
            <a:cs typeface="+mj-cs"/>
          </a:endParaRPr>
        </a:p>
      </dgm:t>
    </dgm:pt>
    <dgm:pt modelId="{56E3516D-FAB7-4E70-BE5C-7E4065F2183C}" type="parTrans" cxnId="{FAFC4E1B-4CDA-4EE7-8B18-909ADC031F04}">
      <dgm:prSet/>
      <dgm:spPr/>
      <dgm:t>
        <a:bodyPr/>
        <a:lstStyle/>
        <a:p>
          <a:endParaRPr lang="en-US"/>
        </a:p>
      </dgm:t>
    </dgm:pt>
    <dgm:pt modelId="{FEA4F17A-8E8C-476F-9ED9-0AFDE72945FF}" type="sibTrans" cxnId="{FAFC4E1B-4CDA-4EE7-8B18-909ADC031F04}">
      <dgm:prSet/>
      <dgm:spPr/>
      <dgm:t>
        <a:bodyPr/>
        <a:lstStyle/>
        <a:p>
          <a:endParaRPr lang="en-US"/>
        </a:p>
      </dgm:t>
    </dgm:pt>
    <dgm:pt modelId="{7D3CDDB6-1C6A-414C-95C1-0DAA9936759C}">
      <dgm:prSet custT="1"/>
      <dgm:spPr>
        <a:solidFill>
          <a:srgbClr val="FFFF00">
            <a:alpha val="90000"/>
          </a:srgbClr>
        </a:solidFill>
      </dgm:spPr>
      <dgm:t>
        <a:bodyPr/>
        <a:lstStyle/>
        <a:p>
          <a:r>
            <a:rPr lang="fa-IR" sz="2400" dirty="0">
              <a:cs typeface="+mj-cs"/>
            </a:rPr>
            <a:t>گزارشگری و انتشار علمی</a:t>
          </a:r>
          <a:r>
            <a:rPr lang="en-US" sz="2400" dirty="0">
              <a:cs typeface="+mj-cs"/>
            </a:rPr>
            <a:t> </a:t>
          </a:r>
        </a:p>
      </dgm:t>
    </dgm:pt>
    <dgm:pt modelId="{D9908D83-01B7-4CDB-BC6A-A41F5D2F03D9}" type="parTrans" cxnId="{420B068A-C502-4736-A68A-38E2950162FD}">
      <dgm:prSet/>
      <dgm:spPr/>
      <dgm:t>
        <a:bodyPr/>
        <a:lstStyle/>
        <a:p>
          <a:endParaRPr lang="en-US"/>
        </a:p>
      </dgm:t>
    </dgm:pt>
    <dgm:pt modelId="{7975042E-71A4-4115-A0B2-B30C90811EF1}" type="sibTrans" cxnId="{420B068A-C502-4736-A68A-38E2950162FD}">
      <dgm:prSet/>
      <dgm:spPr/>
      <dgm:t>
        <a:bodyPr/>
        <a:lstStyle/>
        <a:p>
          <a:endParaRPr lang="en-US"/>
        </a:p>
      </dgm:t>
    </dgm:pt>
    <dgm:pt modelId="{1FDF467D-C721-4E08-A242-74ABF670EFB5}" type="pres">
      <dgm:prSet presAssocID="{38423658-82D3-46ED-82EE-D05C577368BA}" presName="compositeShape" presStyleCnt="0">
        <dgm:presLayoutVars>
          <dgm:dir/>
          <dgm:resizeHandles/>
        </dgm:presLayoutVars>
      </dgm:prSet>
      <dgm:spPr/>
    </dgm:pt>
    <dgm:pt modelId="{779A7DF5-264A-481D-8AA4-2CEC18CA081E}" type="pres">
      <dgm:prSet presAssocID="{38423658-82D3-46ED-82EE-D05C577368BA}" presName="pyramid" presStyleLbl="node1" presStyleIdx="0" presStyleCnt="1" custLinFactNeighborX="166" custLinFactNeighborY="15187"/>
      <dgm:spPr>
        <a:solidFill>
          <a:srgbClr val="92D050"/>
        </a:solidFill>
      </dgm:spPr>
    </dgm:pt>
    <dgm:pt modelId="{6BF995C4-FAEF-486A-8CBF-1DE958AA989A}" type="pres">
      <dgm:prSet presAssocID="{38423658-82D3-46ED-82EE-D05C577368BA}" presName="theList" presStyleCnt="0"/>
      <dgm:spPr/>
    </dgm:pt>
    <dgm:pt modelId="{52C160A5-51E4-4882-A86A-ACFD95107B5D}" type="pres">
      <dgm:prSet presAssocID="{56464E67-9ADC-4F86-A18C-13442B3B99B2}" presName="aNode" presStyleLbl="fgAcc1" presStyleIdx="0" presStyleCnt="15">
        <dgm:presLayoutVars>
          <dgm:bulletEnabled val="1"/>
        </dgm:presLayoutVars>
      </dgm:prSet>
      <dgm:spPr/>
    </dgm:pt>
    <dgm:pt modelId="{193C0E00-0ABD-481D-9BEA-2955DD97B856}" type="pres">
      <dgm:prSet presAssocID="{56464E67-9ADC-4F86-A18C-13442B3B99B2}" presName="aSpace" presStyleCnt="0"/>
      <dgm:spPr/>
    </dgm:pt>
    <dgm:pt modelId="{93E9F1F6-9D21-4857-96B8-A69A56082FB0}" type="pres">
      <dgm:prSet presAssocID="{15B9E023-AF81-4496-BAEA-831D113FB271}" presName="aNode" presStyleLbl="fgAcc1" presStyleIdx="1" presStyleCnt="15">
        <dgm:presLayoutVars>
          <dgm:bulletEnabled val="1"/>
        </dgm:presLayoutVars>
      </dgm:prSet>
      <dgm:spPr/>
    </dgm:pt>
    <dgm:pt modelId="{F1A1F342-6FF9-4C78-A2A3-A14718934F18}" type="pres">
      <dgm:prSet presAssocID="{15B9E023-AF81-4496-BAEA-831D113FB271}" presName="aSpace" presStyleCnt="0"/>
      <dgm:spPr/>
    </dgm:pt>
    <dgm:pt modelId="{4224978B-1228-4413-A31B-11F2DA147F83}" type="pres">
      <dgm:prSet presAssocID="{F22B1C93-233E-4EC1-8329-85357D920727}" presName="aNode" presStyleLbl="fgAcc1" presStyleIdx="2" presStyleCnt="15">
        <dgm:presLayoutVars>
          <dgm:bulletEnabled val="1"/>
        </dgm:presLayoutVars>
      </dgm:prSet>
      <dgm:spPr/>
    </dgm:pt>
    <dgm:pt modelId="{25913CC3-28DA-4D95-A06A-30474D14F194}" type="pres">
      <dgm:prSet presAssocID="{F22B1C93-233E-4EC1-8329-85357D920727}" presName="aSpace" presStyleCnt="0"/>
      <dgm:spPr/>
    </dgm:pt>
    <dgm:pt modelId="{A7F5A9CA-A631-442C-9EEF-D5CA904F48B1}" type="pres">
      <dgm:prSet presAssocID="{29EAAF70-98C2-452F-AB3C-5C8EA59CCFAC}" presName="aNode" presStyleLbl="fgAcc1" presStyleIdx="3" presStyleCnt="15">
        <dgm:presLayoutVars>
          <dgm:bulletEnabled val="1"/>
        </dgm:presLayoutVars>
      </dgm:prSet>
      <dgm:spPr/>
    </dgm:pt>
    <dgm:pt modelId="{436E20B7-5DBD-4C1F-99BF-33CDEC964A41}" type="pres">
      <dgm:prSet presAssocID="{29EAAF70-98C2-452F-AB3C-5C8EA59CCFAC}" presName="aSpace" presStyleCnt="0"/>
      <dgm:spPr/>
    </dgm:pt>
    <dgm:pt modelId="{59878AF0-2021-4BC7-A340-B2DF58394852}" type="pres">
      <dgm:prSet presAssocID="{F40BF34D-07A0-4B6E-A260-558ADBA7F229}" presName="aNode" presStyleLbl="fgAcc1" presStyleIdx="4" presStyleCnt="15">
        <dgm:presLayoutVars>
          <dgm:bulletEnabled val="1"/>
        </dgm:presLayoutVars>
      </dgm:prSet>
      <dgm:spPr/>
    </dgm:pt>
    <dgm:pt modelId="{16D52D78-E9D7-46D1-A93A-C28ECC29D7C6}" type="pres">
      <dgm:prSet presAssocID="{F40BF34D-07A0-4B6E-A260-558ADBA7F229}" presName="aSpace" presStyleCnt="0"/>
      <dgm:spPr/>
    </dgm:pt>
    <dgm:pt modelId="{A44136DA-D3CA-44C5-B149-8BFA22C74A0D}" type="pres">
      <dgm:prSet presAssocID="{6DD14897-1171-408E-9D88-C3820D18CF95}" presName="aNode" presStyleLbl="fgAcc1" presStyleIdx="5" presStyleCnt="15">
        <dgm:presLayoutVars>
          <dgm:bulletEnabled val="1"/>
        </dgm:presLayoutVars>
      </dgm:prSet>
      <dgm:spPr/>
    </dgm:pt>
    <dgm:pt modelId="{E8427EE6-6571-4766-A200-043824EB142E}" type="pres">
      <dgm:prSet presAssocID="{6DD14897-1171-408E-9D88-C3820D18CF95}" presName="aSpace" presStyleCnt="0"/>
      <dgm:spPr/>
    </dgm:pt>
    <dgm:pt modelId="{3A24C09E-3A95-4D13-B1A5-CC00313C7022}" type="pres">
      <dgm:prSet presAssocID="{0B92A31F-3AD7-4187-A7F5-9D15512354A9}" presName="aNode" presStyleLbl="fgAcc1" presStyleIdx="6" presStyleCnt="15">
        <dgm:presLayoutVars>
          <dgm:bulletEnabled val="1"/>
        </dgm:presLayoutVars>
      </dgm:prSet>
      <dgm:spPr/>
    </dgm:pt>
    <dgm:pt modelId="{36AD05EE-077D-4957-AF9A-B54710F77280}" type="pres">
      <dgm:prSet presAssocID="{0B92A31F-3AD7-4187-A7F5-9D15512354A9}" presName="aSpace" presStyleCnt="0"/>
      <dgm:spPr/>
    </dgm:pt>
    <dgm:pt modelId="{A8E4FDA8-A29C-4D39-8CB0-7616B0849072}" type="pres">
      <dgm:prSet presAssocID="{EE9E7005-FDA7-40D2-B29A-7036A82B6746}" presName="aNode" presStyleLbl="fgAcc1" presStyleIdx="7" presStyleCnt="15">
        <dgm:presLayoutVars>
          <dgm:bulletEnabled val="1"/>
        </dgm:presLayoutVars>
      </dgm:prSet>
      <dgm:spPr/>
    </dgm:pt>
    <dgm:pt modelId="{1C1DED52-F4A1-44C3-A86A-6E66D9E07057}" type="pres">
      <dgm:prSet presAssocID="{EE9E7005-FDA7-40D2-B29A-7036A82B6746}" presName="aSpace" presStyleCnt="0"/>
      <dgm:spPr/>
    </dgm:pt>
    <dgm:pt modelId="{5DCEA58C-782C-4253-951D-BA99CCAAABC6}" type="pres">
      <dgm:prSet presAssocID="{F6F40942-57CC-4B6E-90D8-03D5C67EAA83}" presName="aNode" presStyleLbl="fgAcc1" presStyleIdx="8" presStyleCnt="15">
        <dgm:presLayoutVars>
          <dgm:bulletEnabled val="1"/>
        </dgm:presLayoutVars>
      </dgm:prSet>
      <dgm:spPr/>
    </dgm:pt>
    <dgm:pt modelId="{A3402ABF-7C70-487C-BD64-CEDD22E2BFB3}" type="pres">
      <dgm:prSet presAssocID="{F6F40942-57CC-4B6E-90D8-03D5C67EAA83}" presName="aSpace" presStyleCnt="0"/>
      <dgm:spPr/>
    </dgm:pt>
    <dgm:pt modelId="{D2A26EB0-E8B5-4407-BF1C-C20E8D9E4786}" type="pres">
      <dgm:prSet presAssocID="{66651551-A157-478B-A6CB-AE548A1979F5}" presName="aNode" presStyleLbl="fgAcc1" presStyleIdx="9" presStyleCnt="15">
        <dgm:presLayoutVars>
          <dgm:bulletEnabled val="1"/>
        </dgm:presLayoutVars>
      </dgm:prSet>
      <dgm:spPr/>
    </dgm:pt>
    <dgm:pt modelId="{E0226A71-5B17-401F-A7D5-9EADCD8E853B}" type="pres">
      <dgm:prSet presAssocID="{66651551-A157-478B-A6CB-AE548A1979F5}" presName="aSpace" presStyleCnt="0"/>
      <dgm:spPr/>
    </dgm:pt>
    <dgm:pt modelId="{739C6F80-EA40-4554-BA2A-FF00E205EDB2}" type="pres">
      <dgm:prSet presAssocID="{EA55D8EE-40EF-4C0B-89AC-F6BBF5099F2D}" presName="aNode" presStyleLbl="fgAcc1" presStyleIdx="10" presStyleCnt="15">
        <dgm:presLayoutVars>
          <dgm:bulletEnabled val="1"/>
        </dgm:presLayoutVars>
      </dgm:prSet>
      <dgm:spPr/>
    </dgm:pt>
    <dgm:pt modelId="{F3731FD3-F223-4F2C-82D7-4CB205E39321}" type="pres">
      <dgm:prSet presAssocID="{EA55D8EE-40EF-4C0B-89AC-F6BBF5099F2D}" presName="aSpace" presStyleCnt="0"/>
      <dgm:spPr/>
    </dgm:pt>
    <dgm:pt modelId="{75DFA94C-4E21-467A-9F4F-C46D94A3C29B}" type="pres">
      <dgm:prSet presAssocID="{CE9BD327-35CF-481D-A125-FB47BA3E692A}" presName="aNode" presStyleLbl="fgAcc1" presStyleIdx="11" presStyleCnt="15">
        <dgm:presLayoutVars>
          <dgm:bulletEnabled val="1"/>
        </dgm:presLayoutVars>
      </dgm:prSet>
      <dgm:spPr/>
    </dgm:pt>
    <dgm:pt modelId="{B02B3932-1162-4A31-8E2E-83008A1060AB}" type="pres">
      <dgm:prSet presAssocID="{CE9BD327-35CF-481D-A125-FB47BA3E692A}" presName="aSpace" presStyleCnt="0"/>
      <dgm:spPr/>
    </dgm:pt>
    <dgm:pt modelId="{BFBD5123-3705-4CCA-966F-EE982480093D}" type="pres">
      <dgm:prSet presAssocID="{F26CC063-4A97-4D2B-9CB7-7FB8B0E1191B}" presName="aNode" presStyleLbl="fgAcc1" presStyleIdx="12" presStyleCnt="15">
        <dgm:presLayoutVars>
          <dgm:bulletEnabled val="1"/>
        </dgm:presLayoutVars>
      </dgm:prSet>
      <dgm:spPr/>
    </dgm:pt>
    <dgm:pt modelId="{9FF9479D-5580-4963-BCE7-ECB44630E911}" type="pres">
      <dgm:prSet presAssocID="{F26CC063-4A97-4D2B-9CB7-7FB8B0E1191B}" presName="aSpace" presStyleCnt="0"/>
      <dgm:spPr/>
    </dgm:pt>
    <dgm:pt modelId="{1E7266EC-1F85-4708-8C25-0B64B7D10351}" type="pres">
      <dgm:prSet presAssocID="{D18A2179-E4C6-48F4-8FC8-73CC279ADE60}" presName="aNode" presStyleLbl="fgAcc1" presStyleIdx="13" presStyleCnt="15" custLinFactNeighborX="256" custLinFactNeighborY="33977">
        <dgm:presLayoutVars>
          <dgm:bulletEnabled val="1"/>
        </dgm:presLayoutVars>
      </dgm:prSet>
      <dgm:spPr/>
    </dgm:pt>
    <dgm:pt modelId="{C3D74564-153D-4FA8-8DA6-FFEE1946C152}" type="pres">
      <dgm:prSet presAssocID="{D18A2179-E4C6-48F4-8FC8-73CC279ADE60}" presName="aSpace" presStyleCnt="0"/>
      <dgm:spPr/>
    </dgm:pt>
    <dgm:pt modelId="{82A0CA63-5BE6-45DE-A3AA-8595EBAA20BC}" type="pres">
      <dgm:prSet presAssocID="{7D3CDDB6-1C6A-414C-95C1-0DAA9936759C}" presName="aNode" presStyleLbl="fgAcc1" presStyleIdx="14" presStyleCnt="15">
        <dgm:presLayoutVars>
          <dgm:bulletEnabled val="1"/>
        </dgm:presLayoutVars>
      </dgm:prSet>
      <dgm:spPr/>
    </dgm:pt>
    <dgm:pt modelId="{4DAD5BA0-4C91-4D29-891A-9C3AA99EEFE9}" type="pres">
      <dgm:prSet presAssocID="{7D3CDDB6-1C6A-414C-95C1-0DAA9936759C}" presName="aSpace" presStyleCnt="0"/>
      <dgm:spPr/>
    </dgm:pt>
  </dgm:ptLst>
  <dgm:cxnLst>
    <dgm:cxn modelId="{CBBF5B0C-252F-4E28-AD0A-930D6A1121B6}" type="presOf" srcId="{EE9E7005-FDA7-40D2-B29A-7036A82B6746}" destId="{A8E4FDA8-A29C-4D39-8CB0-7616B0849072}" srcOrd="0" destOrd="0" presId="urn:microsoft.com/office/officeart/2005/8/layout/pyramid2"/>
    <dgm:cxn modelId="{FAFC4E1B-4CDA-4EE7-8B18-909ADC031F04}" srcId="{38423658-82D3-46ED-82EE-D05C577368BA}" destId="{D18A2179-E4C6-48F4-8FC8-73CC279ADE60}" srcOrd="13" destOrd="0" parTransId="{56E3516D-FAB7-4E70-BE5C-7E4065F2183C}" sibTransId="{FEA4F17A-8E8C-476F-9ED9-0AFDE72945FF}"/>
    <dgm:cxn modelId="{8D40191E-028E-4EF1-9AF4-9391F4DB9333}" srcId="{38423658-82D3-46ED-82EE-D05C577368BA}" destId="{F40BF34D-07A0-4B6E-A260-558ADBA7F229}" srcOrd="4" destOrd="0" parTransId="{85F44222-926C-4B62-BCB4-825822970343}" sibTransId="{9A9DC3D2-8E29-4E63-891E-271D7615B73C}"/>
    <dgm:cxn modelId="{08FC5B2A-C26A-4B6C-BCC9-EAEF9F4F8939}" srcId="{38423658-82D3-46ED-82EE-D05C577368BA}" destId="{CE9BD327-35CF-481D-A125-FB47BA3E692A}" srcOrd="11" destOrd="0" parTransId="{133DBEDE-0A4E-4D16-BFC6-A77FCBE53C7E}" sibTransId="{10C32E59-F0A7-4E13-BE37-035E7A502506}"/>
    <dgm:cxn modelId="{C0A74130-1DB7-4368-82A6-1BB0C39B5DC9}" type="presOf" srcId="{38423658-82D3-46ED-82EE-D05C577368BA}" destId="{1FDF467D-C721-4E08-A242-74ABF670EFB5}" srcOrd="0" destOrd="0" presId="urn:microsoft.com/office/officeart/2005/8/layout/pyramid2"/>
    <dgm:cxn modelId="{73042F31-EE58-4370-B202-28371DB5DBDE}" srcId="{38423658-82D3-46ED-82EE-D05C577368BA}" destId="{EA55D8EE-40EF-4C0B-89AC-F6BBF5099F2D}" srcOrd="10" destOrd="0" parTransId="{F7BDFCBE-73E8-4A5F-9FD7-609671A0FBF2}" sibTransId="{71723F19-90D6-4B9D-8DFE-C60EB7C29B4D}"/>
    <dgm:cxn modelId="{BE64E331-B216-456F-BC9A-E9EDDFA68260}" type="presOf" srcId="{7D3CDDB6-1C6A-414C-95C1-0DAA9936759C}" destId="{82A0CA63-5BE6-45DE-A3AA-8595EBAA20BC}" srcOrd="0" destOrd="0" presId="urn:microsoft.com/office/officeart/2005/8/layout/pyramid2"/>
    <dgm:cxn modelId="{FC220D3F-261B-4D5D-B066-FDFE1921074C}" srcId="{38423658-82D3-46ED-82EE-D05C577368BA}" destId="{29EAAF70-98C2-452F-AB3C-5C8EA59CCFAC}" srcOrd="3" destOrd="0" parTransId="{679F3EC7-15E6-42D5-83A5-6D0386B55CD4}" sibTransId="{5D60AAD5-C8F6-40CC-A1E1-7D887C119C4F}"/>
    <dgm:cxn modelId="{D8590A43-830F-4240-8934-7453634BEC89}" type="presOf" srcId="{F40BF34D-07A0-4B6E-A260-558ADBA7F229}" destId="{59878AF0-2021-4BC7-A340-B2DF58394852}" srcOrd="0" destOrd="0" presId="urn:microsoft.com/office/officeart/2005/8/layout/pyramid2"/>
    <dgm:cxn modelId="{36571947-17B7-445C-B451-981A722D1B76}" type="presOf" srcId="{F26CC063-4A97-4D2B-9CB7-7FB8B0E1191B}" destId="{BFBD5123-3705-4CCA-966F-EE982480093D}" srcOrd="0" destOrd="0" presId="urn:microsoft.com/office/officeart/2005/8/layout/pyramid2"/>
    <dgm:cxn modelId="{C933C867-D4DD-4676-8E0F-01A670DE15BF}" type="presOf" srcId="{56464E67-9ADC-4F86-A18C-13442B3B99B2}" destId="{52C160A5-51E4-4882-A86A-ACFD95107B5D}" srcOrd="0" destOrd="0" presId="urn:microsoft.com/office/officeart/2005/8/layout/pyramid2"/>
    <dgm:cxn modelId="{EAB7B868-5351-42FC-88C6-E16476CE577A}" srcId="{38423658-82D3-46ED-82EE-D05C577368BA}" destId="{F6F40942-57CC-4B6E-90D8-03D5C67EAA83}" srcOrd="8" destOrd="0" parTransId="{CB537D3C-C3E0-4FD9-9A8F-F67C2FD976CE}" sibTransId="{45FD21FE-826E-4487-A525-DA7833DCE5B7}"/>
    <dgm:cxn modelId="{56705269-941D-4652-8D0B-14403A0B2E7A}" type="presOf" srcId="{0B92A31F-3AD7-4187-A7F5-9D15512354A9}" destId="{3A24C09E-3A95-4D13-B1A5-CC00313C7022}" srcOrd="0" destOrd="0" presId="urn:microsoft.com/office/officeart/2005/8/layout/pyramid2"/>
    <dgm:cxn modelId="{A43DF96A-4C90-45E0-B1AF-3C6D22D5594F}" type="presOf" srcId="{D18A2179-E4C6-48F4-8FC8-73CC279ADE60}" destId="{1E7266EC-1F85-4708-8C25-0B64B7D10351}" srcOrd="0" destOrd="0" presId="urn:microsoft.com/office/officeart/2005/8/layout/pyramid2"/>
    <dgm:cxn modelId="{74671A4E-78D9-4A8F-A623-F235BC5AE293}" type="presOf" srcId="{F6F40942-57CC-4B6E-90D8-03D5C67EAA83}" destId="{5DCEA58C-782C-4253-951D-BA99CCAAABC6}" srcOrd="0" destOrd="0" presId="urn:microsoft.com/office/officeart/2005/8/layout/pyramid2"/>
    <dgm:cxn modelId="{4929E289-009C-47E9-BE55-0C9AEE0517B4}" srcId="{38423658-82D3-46ED-82EE-D05C577368BA}" destId="{F26CC063-4A97-4D2B-9CB7-7FB8B0E1191B}" srcOrd="12" destOrd="0" parTransId="{A93E0CE4-ACE1-4366-9558-8B3601B716DC}" sibTransId="{607A0ED7-445B-44A9-BD4D-50FA2875A68E}"/>
    <dgm:cxn modelId="{420B068A-C502-4736-A68A-38E2950162FD}" srcId="{38423658-82D3-46ED-82EE-D05C577368BA}" destId="{7D3CDDB6-1C6A-414C-95C1-0DAA9936759C}" srcOrd="14" destOrd="0" parTransId="{D9908D83-01B7-4CDB-BC6A-A41F5D2F03D9}" sibTransId="{7975042E-71A4-4115-A0B2-B30C90811EF1}"/>
    <dgm:cxn modelId="{3282738C-B8C8-4220-8FF3-F6B6086E13BC}" type="presOf" srcId="{F22B1C93-233E-4EC1-8329-85357D920727}" destId="{4224978B-1228-4413-A31B-11F2DA147F83}" srcOrd="0" destOrd="0" presId="urn:microsoft.com/office/officeart/2005/8/layout/pyramid2"/>
    <dgm:cxn modelId="{6C5AAB8F-EFBB-454D-B4AC-ADD49360384C}" srcId="{38423658-82D3-46ED-82EE-D05C577368BA}" destId="{EE9E7005-FDA7-40D2-B29A-7036A82B6746}" srcOrd="7" destOrd="0" parTransId="{833F8AC5-6FAA-4E62-9B07-F014954D3F22}" sibTransId="{39709A04-0E0E-4D2A-8738-9FFA6BF0D542}"/>
    <dgm:cxn modelId="{599A8391-1357-4932-A2CD-B087F8E7D10F}" srcId="{38423658-82D3-46ED-82EE-D05C577368BA}" destId="{6DD14897-1171-408E-9D88-C3820D18CF95}" srcOrd="5" destOrd="0" parTransId="{936A8922-CAD5-45C4-BACB-CA8772DEB432}" sibTransId="{950EECDE-4121-4D38-A20A-32E04A041E76}"/>
    <dgm:cxn modelId="{CE685597-EEC2-4AA9-B0F6-AD5AE5C47209}" type="presOf" srcId="{6DD14897-1171-408E-9D88-C3820D18CF95}" destId="{A44136DA-D3CA-44C5-B149-8BFA22C74A0D}" srcOrd="0" destOrd="0" presId="urn:microsoft.com/office/officeart/2005/8/layout/pyramid2"/>
    <dgm:cxn modelId="{62C7079D-219F-4E28-958C-2BA1D5B618B2}" type="presOf" srcId="{29EAAF70-98C2-452F-AB3C-5C8EA59CCFAC}" destId="{A7F5A9CA-A631-442C-9EEF-D5CA904F48B1}" srcOrd="0" destOrd="0" presId="urn:microsoft.com/office/officeart/2005/8/layout/pyramid2"/>
    <dgm:cxn modelId="{B5388AA0-99D4-44AA-8DCE-4D4F3F566579}" type="presOf" srcId="{EA55D8EE-40EF-4C0B-89AC-F6BBF5099F2D}" destId="{739C6F80-EA40-4554-BA2A-FF00E205EDB2}" srcOrd="0" destOrd="0" presId="urn:microsoft.com/office/officeart/2005/8/layout/pyramid2"/>
    <dgm:cxn modelId="{512189A1-2E8D-41AC-9C4D-27C1D75A958C}" type="presOf" srcId="{CE9BD327-35CF-481D-A125-FB47BA3E692A}" destId="{75DFA94C-4E21-467A-9F4F-C46D94A3C29B}" srcOrd="0" destOrd="0" presId="urn:microsoft.com/office/officeart/2005/8/layout/pyramid2"/>
    <dgm:cxn modelId="{F73EF4C6-4C22-4B29-8DF5-B344E4BBB031}" type="presOf" srcId="{15B9E023-AF81-4496-BAEA-831D113FB271}" destId="{93E9F1F6-9D21-4857-96B8-A69A56082FB0}" srcOrd="0" destOrd="0" presId="urn:microsoft.com/office/officeart/2005/8/layout/pyramid2"/>
    <dgm:cxn modelId="{3D0BD8CD-FD18-422D-9E93-FD24C237D938}" srcId="{38423658-82D3-46ED-82EE-D05C577368BA}" destId="{15B9E023-AF81-4496-BAEA-831D113FB271}" srcOrd="1" destOrd="0" parTransId="{1CE56562-457A-4E8F-8D67-01557F42C8F7}" sibTransId="{06A8503F-578F-4942-A7A5-9824901A2291}"/>
    <dgm:cxn modelId="{366F09D5-50E1-4CCD-9491-D7467B7BC09C}" srcId="{38423658-82D3-46ED-82EE-D05C577368BA}" destId="{66651551-A157-478B-A6CB-AE548A1979F5}" srcOrd="9" destOrd="0" parTransId="{6170E8F3-7A71-4650-9ACF-008D4840530E}" sibTransId="{F51D4E2C-0A11-49F6-9A73-81832DBB610E}"/>
    <dgm:cxn modelId="{B67A1CDB-32D0-40FD-B034-8016EBEE4B52}" type="presOf" srcId="{66651551-A157-478B-A6CB-AE548A1979F5}" destId="{D2A26EB0-E8B5-4407-BF1C-C20E8D9E4786}" srcOrd="0" destOrd="0" presId="urn:microsoft.com/office/officeart/2005/8/layout/pyramid2"/>
    <dgm:cxn modelId="{8816EDF2-41EF-494E-B6BC-91AC4CBC74E5}" srcId="{38423658-82D3-46ED-82EE-D05C577368BA}" destId="{56464E67-9ADC-4F86-A18C-13442B3B99B2}" srcOrd="0" destOrd="0" parTransId="{9534FF17-D31D-44F1-87B1-FB853C515794}" sibTransId="{3C9F732E-3FD6-4D96-8D6E-3EF05A8BF732}"/>
    <dgm:cxn modelId="{319154F6-6C23-427F-A1F6-DCE930F9F98B}" srcId="{38423658-82D3-46ED-82EE-D05C577368BA}" destId="{F22B1C93-233E-4EC1-8329-85357D920727}" srcOrd="2" destOrd="0" parTransId="{9A767133-2418-467E-A3B6-9F9E0B86ECA6}" sibTransId="{0BB2009A-EDB5-4C14-B547-31412D6DC29B}"/>
    <dgm:cxn modelId="{771513FE-EFAD-4F03-A681-582477E52661}" srcId="{38423658-82D3-46ED-82EE-D05C577368BA}" destId="{0B92A31F-3AD7-4187-A7F5-9D15512354A9}" srcOrd="6" destOrd="0" parTransId="{4D9C934D-66AD-4F9C-B6C1-DE7F51D33EE8}" sibTransId="{4DEAB8CF-09DF-4A4B-B1D4-D92CEBA12D6B}"/>
    <dgm:cxn modelId="{08DB9003-858C-4708-8241-F735C94C547C}" type="presParOf" srcId="{1FDF467D-C721-4E08-A242-74ABF670EFB5}" destId="{779A7DF5-264A-481D-8AA4-2CEC18CA081E}" srcOrd="0" destOrd="0" presId="urn:microsoft.com/office/officeart/2005/8/layout/pyramid2"/>
    <dgm:cxn modelId="{D4F8EA5D-36CF-45FB-82EA-A993088C77F8}" type="presParOf" srcId="{1FDF467D-C721-4E08-A242-74ABF670EFB5}" destId="{6BF995C4-FAEF-486A-8CBF-1DE958AA989A}" srcOrd="1" destOrd="0" presId="urn:microsoft.com/office/officeart/2005/8/layout/pyramid2"/>
    <dgm:cxn modelId="{A7109503-F83F-4516-8FCD-52505F3AEAE6}" type="presParOf" srcId="{6BF995C4-FAEF-486A-8CBF-1DE958AA989A}" destId="{52C160A5-51E4-4882-A86A-ACFD95107B5D}" srcOrd="0" destOrd="0" presId="urn:microsoft.com/office/officeart/2005/8/layout/pyramid2"/>
    <dgm:cxn modelId="{A5BCBD31-7D04-4EEB-98B6-D00120979FCF}" type="presParOf" srcId="{6BF995C4-FAEF-486A-8CBF-1DE958AA989A}" destId="{193C0E00-0ABD-481D-9BEA-2955DD97B856}" srcOrd="1" destOrd="0" presId="urn:microsoft.com/office/officeart/2005/8/layout/pyramid2"/>
    <dgm:cxn modelId="{9B38DD9D-F186-40E3-B975-EE0F18F99737}" type="presParOf" srcId="{6BF995C4-FAEF-486A-8CBF-1DE958AA989A}" destId="{93E9F1F6-9D21-4857-96B8-A69A56082FB0}" srcOrd="2" destOrd="0" presId="urn:microsoft.com/office/officeart/2005/8/layout/pyramid2"/>
    <dgm:cxn modelId="{C79BB335-4465-4DFA-A313-5BCC897735DA}" type="presParOf" srcId="{6BF995C4-FAEF-486A-8CBF-1DE958AA989A}" destId="{F1A1F342-6FF9-4C78-A2A3-A14718934F18}" srcOrd="3" destOrd="0" presId="urn:microsoft.com/office/officeart/2005/8/layout/pyramid2"/>
    <dgm:cxn modelId="{3262F26F-65E4-4452-A006-FCAA31BA0E80}" type="presParOf" srcId="{6BF995C4-FAEF-486A-8CBF-1DE958AA989A}" destId="{4224978B-1228-4413-A31B-11F2DA147F83}" srcOrd="4" destOrd="0" presId="urn:microsoft.com/office/officeart/2005/8/layout/pyramid2"/>
    <dgm:cxn modelId="{276B2063-3F74-4B5E-8774-7ABAE6070AE2}" type="presParOf" srcId="{6BF995C4-FAEF-486A-8CBF-1DE958AA989A}" destId="{25913CC3-28DA-4D95-A06A-30474D14F194}" srcOrd="5" destOrd="0" presId="urn:microsoft.com/office/officeart/2005/8/layout/pyramid2"/>
    <dgm:cxn modelId="{EDB827CD-E47C-4FBF-B31C-22BEE2AA3F02}" type="presParOf" srcId="{6BF995C4-FAEF-486A-8CBF-1DE958AA989A}" destId="{A7F5A9CA-A631-442C-9EEF-D5CA904F48B1}" srcOrd="6" destOrd="0" presId="urn:microsoft.com/office/officeart/2005/8/layout/pyramid2"/>
    <dgm:cxn modelId="{DB7583C0-188E-4C45-9C12-EF891750D2F7}" type="presParOf" srcId="{6BF995C4-FAEF-486A-8CBF-1DE958AA989A}" destId="{436E20B7-5DBD-4C1F-99BF-33CDEC964A41}" srcOrd="7" destOrd="0" presId="urn:microsoft.com/office/officeart/2005/8/layout/pyramid2"/>
    <dgm:cxn modelId="{F0C1EB0E-37E3-4557-BE76-2AFD567E7A86}" type="presParOf" srcId="{6BF995C4-FAEF-486A-8CBF-1DE958AA989A}" destId="{59878AF0-2021-4BC7-A340-B2DF58394852}" srcOrd="8" destOrd="0" presId="urn:microsoft.com/office/officeart/2005/8/layout/pyramid2"/>
    <dgm:cxn modelId="{CF5D7BAB-9E3C-47FC-9A9B-DD85DB923A01}" type="presParOf" srcId="{6BF995C4-FAEF-486A-8CBF-1DE958AA989A}" destId="{16D52D78-E9D7-46D1-A93A-C28ECC29D7C6}" srcOrd="9" destOrd="0" presId="urn:microsoft.com/office/officeart/2005/8/layout/pyramid2"/>
    <dgm:cxn modelId="{9A9F09DF-E866-4BDC-998A-AC729FCDBDFF}" type="presParOf" srcId="{6BF995C4-FAEF-486A-8CBF-1DE958AA989A}" destId="{A44136DA-D3CA-44C5-B149-8BFA22C74A0D}" srcOrd="10" destOrd="0" presId="urn:microsoft.com/office/officeart/2005/8/layout/pyramid2"/>
    <dgm:cxn modelId="{970A4F2D-EA29-458F-9BC3-27A306C8D9A6}" type="presParOf" srcId="{6BF995C4-FAEF-486A-8CBF-1DE958AA989A}" destId="{E8427EE6-6571-4766-A200-043824EB142E}" srcOrd="11" destOrd="0" presId="urn:microsoft.com/office/officeart/2005/8/layout/pyramid2"/>
    <dgm:cxn modelId="{C6A1A978-A0B5-47C5-B1A2-F4027FB7A320}" type="presParOf" srcId="{6BF995C4-FAEF-486A-8CBF-1DE958AA989A}" destId="{3A24C09E-3A95-4D13-B1A5-CC00313C7022}" srcOrd="12" destOrd="0" presId="urn:microsoft.com/office/officeart/2005/8/layout/pyramid2"/>
    <dgm:cxn modelId="{FE4E21D4-DC17-4EC4-A2E2-091ABC0DE8E6}" type="presParOf" srcId="{6BF995C4-FAEF-486A-8CBF-1DE958AA989A}" destId="{36AD05EE-077D-4957-AF9A-B54710F77280}" srcOrd="13" destOrd="0" presId="urn:microsoft.com/office/officeart/2005/8/layout/pyramid2"/>
    <dgm:cxn modelId="{6F5946AB-4F36-421C-AF9F-5B2ACAC0D07A}" type="presParOf" srcId="{6BF995C4-FAEF-486A-8CBF-1DE958AA989A}" destId="{A8E4FDA8-A29C-4D39-8CB0-7616B0849072}" srcOrd="14" destOrd="0" presId="urn:microsoft.com/office/officeart/2005/8/layout/pyramid2"/>
    <dgm:cxn modelId="{465ABECC-9E31-42A4-B2B6-65DFB9BE28F9}" type="presParOf" srcId="{6BF995C4-FAEF-486A-8CBF-1DE958AA989A}" destId="{1C1DED52-F4A1-44C3-A86A-6E66D9E07057}" srcOrd="15" destOrd="0" presId="urn:microsoft.com/office/officeart/2005/8/layout/pyramid2"/>
    <dgm:cxn modelId="{059C36AE-B019-4E9A-AC0B-63C88783E535}" type="presParOf" srcId="{6BF995C4-FAEF-486A-8CBF-1DE958AA989A}" destId="{5DCEA58C-782C-4253-951D-BA99CCAAABC6}" srcOrd="16" destOrd="0" presId="urn:microsoft.com/office/officeart/2005/8/layout/pyramid2"/>
    <dgm:cxn modelId="{B661EF34-5D07-4C3F-BE62-566312A1C56B}" type="presParOf" srcId="{6BF995C4-FAEF-486A-8CBF-1DE958AA989A}" destId="{A3402ABF-7C70-487C-BD64-CEDD22E2BFB3}" srcOrd="17" destOrd="0" presId="urn:microsoft.com/office/officeart/2005/8/layout/pyramid2"/>
    <dgm:cxn modelId="{27FDDDA3-5958-4C42-8D94-B2B335FEE67E}" type="presParOf" srcId="{6BF995C4-FAEF-486A-8CBF-1DE958AA989A}" destId="{D2A26EB0-E8B5-4407-BF1C-C20E8D9E4786}" srcOrd="18" destOrd="0" presId="urn:microsoft.com/office/officeart/2005/8/layout/pyramid2"/>
    <dgm:cxn modelId="{792C69A2-D378-49C8-9A8F-07FE7BDA0465}" type="presParOf" srcId="{6BF995C4-FAEF-486A-8CBF-1DE958AA989A}" destId="{E0226A71-5B17-401F-A7D5-9EADCD8E853B}" srcOrd="19" destOrd="0" presId="urn:microsoft.com/office/officeart/2005/8/layout/pyramid2"/>
    <dgm:cxn modelId="{42FB80CA-8BB8-4F0E-90D1-54AA1C05D6B7}" type="presParOf" srcId="{6BF995C4-FAEF-486A-8CBF-1DE958AA989A}" destId="{739C6F80-EA40-4554-BA2A-FF00E205EDB2}" srcOrd="20" destOrd="0" presId="urn:microsoft.com/office/officeart/2005/8/layout/pyramid2"/>
    <dgm:cxn modelId="{63B2A65E-A1BD-4118-A9A3-5DA3348737BB}" type="presParOf" srcId="{6BF995C4-FAEF-486A-8CBF-1DE958AA989A}" destId="{F3731FD3-F223-4F2C-82D7-4CB205E39321}" srcOrd="21" destOrd="0" presId="urn:microsoft.com/office/officeart/2005/8/layout/pyramid2"/>
    <dgm:cxn modelId="{FE3BA287-BFE5-4DF6-876A-D26F9F5A318A}" type="presParOf" srcId="{6BF995C4-FAEF-486A-8CBF-1DE958AA989A}" destId="{75DFA94C-4E21-467A-9F4F-C46D94A3C29B}" srcOrd="22" destOrd="0" presId="urn:microsoft.com/office/officeart/2005/8/layout/pyramid2"/>
    <dgm:cxn modelId="{7CF559CE-E73B-484F-92AE-DF1C8820C310}" type="presParOf" srcId="{6BF995C4-FAEF-486A-8CBF-1DE958AA989A}" destId="{B02B3932-1162-4A31-8E2E-83008A1060AB}" srcOrd="23" destOrd="0" presId="urn:microsoft.com/office/officeart/2005/8/layout/pyramid2"/>
    <dgm:cxn modelId="{1F193633-84F2-4F06-8DFA-B1042225702B}" type="presParOf" srcId="{6BF995C4-FAEF-486A-8CBF-1DE958AA989A}" destId="{BFBD5123-3705-4CCA-966F-EE982480093D}" srcOrd="24" destOrd="0" presId="urn:microsoft.com/office/officeart/2005/8/layout/pyramid2"/>
    <dgm:cxn modelId="{82CC4F36-639A-4A9C-A2CD-7BD1F244C8FF}" type="presParOf" srcId="{6BF995C4-FAEF-486A-8CBF-1DE958AA989A}" destId="{9FF9479D-5580-4963-BCE7-ECB44630E911}" srcOrd="25" destOrd="0" presId="urn:microsoft.com/office/officeart/2005/8/layout/pyramid2"/>
    <dgm:cxn modelId="{2CB77694-55A9-4F5B-BC74-76C531BB42A6}" type="presParOf" srcId="{6BF995C4-FAEF-486A-8CBF-1DE958AA989A}" destId="{1E7266EC-1F85-4708-8C25-0B64B7D10351}" srcOrd="26" destOrd="0" presId="urn:microsoft.com/office/officeart/2005/8/layout/pyramid2"/>
    <dgm:cxn modelId="{BFDEA7B9-9700-428C-B594-0883BD862219}" type="presParOf" srcId="{6BF995C4-FAEF-486A-8CBF-1DE958AA989A}" destId="{C3D74564-153D-4FA8-8DA6-FFEE1946C152}" srcOrd="27" destOrd="0" presId="urn:microsoft.com/office/officeart/2005/8/layout/pyramid2"/>
    <dgm:cxn modelId="{4E66ECD3-BF82-41B5-AD64-5EE903F05EE6}" type="presParOf" srcId="{6BF995C4-FAEF-486A-8CBF-1DE958AA989A}" destId="{82A0CA63-5BE6-45DE-A3AA-8595EBAA20BC}" srcOrd="28" destOrd="0" presId="urn:microsoft.com/office/officeart/2005/8/layout/pyramid2"/>
    <dgm:cxn modelId="{D75D6BC5-E08F-4D3D-8455-3EB076D33075}" type="presParOf" srcId="{6BF995C4-FAEF-486A-8CBF-1DE958AA989A}" destId="{4DAD5BA0-4C91-4D29-891A-9C3AA99EEFE9}" srcOrd="29" destOrd="0" presId="urn:microsoft.com/office/officeart/2005/8/layout/pyramid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9A7DF5-264A-481D-8AA4-2CEC18CA081E}">
      <dsp:nvSpPr>
        <dsp:cNvPr id="0" name=""/>
        <dsp:cNvSpPr/>
      </dsp:nvSpPr>
      <dsp:spPr>
        <a:xfrm>
          <a:off x="957261" y="0"/>
          <a:ext cx="5418667" cy="5418667"/>
        </a:xfrm>
        <a:prstGeom prst="triangle">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2C160A5-51E4-4882-A86A-ACFD95107B5D}">
      <dsp:nvSpPr>
        <dsp:cNvPr id="0" name=""/>
        <dsp:cNvSpPr/>
      </dsp:nvSpPr>
      <dsp:spPr>
        <a:xfrm>
          <a:off x="3657599" y="543884"/>
          <a:ext cx="3522133" cy="256645"/>
        </a:xfrm>
        <a:prstGeom prst="roundRect">
          <a:avLst/>
        </a:prstGeom>
        <a:solidFill>
          <a:srgbClr val="FFFF00">
            <a:alpha val="90000"/>
          </a:srgb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fa-IR" sz="2400" kern="1200" dirty="0">
              <a:cs typeface="+mj-cs"/>
            </a:rPr>
            <a:t>مشاهده</a:t>
          </a:r>
          <a:endParaRPr lang="en-US" sz="2400" kern="1200" dirty="0"/>
        </a:p>
      </dsp:txBody>
      <dsp:txXfrm>
        <a:off x="3670127" y="556412"/>
        <a:ext cx="3497077" cy="231589"/>
      </dsp:txXfrm>
    </dsp:sp>
    <dsp:sp modelId="{93E9F1F6-9D21-4857-96B8-A69A56082FB0}">
      <dsp:nvSpPr>
        <dsp:cNvPr id="0" name=""/>
        <dsp:cNvSpPr/>
      </dsp:nvSpPr>
      <dsp:spPr>
        <a:xfrm>
          <a:off x="3657599" y="832610"/>
          <a:ext cx="3522133" cy="256645"/>
        </a:xfrm>
        <a:prstGeom prst="roundRect">
          <a:avLst/>
        </a:prstGeom>
        <a:solidFill>
          <a:srgbClr val="FFFF00">
            <a:alpha val="90000"/>
          </a:srgb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fa-IR" sz="2400" kern="1200" dirty="0">
              <a:cs typeface="+mj-cs"/>
            </a:rPr>
            <a:t>ساخت تعاریف </a:t>
          </a:r>
          <a:endParaRPr lang="en-US" sz="2400" kern="1200" dirty="0">
            <a:cs typeface="+mj-cs"/>
          </a:endParaRPr>
        </a:p>
      </dsp:txBody>
      <dsp:txXfrm>
        <a:off x="3670127" y="845138"/>
        <a:ext cx="3497077" cy="231589"/>
      </dsp:txXfrm>
    </dsp:sp>
    <dsp:sp modelId="{4224978B-1228-4413-A31B-11F2DA147F83}">
      <dsp:nvSpPr>
        <dsp:cNvPr id="0" name=""/>
        <dsp:cNvSpPr/>
      </dsp:nvSpPr>
      <dsp:spPr>
        <a:xfrm>
          <a:off x="3657599" y="1121337"/>
          <a:ext cx="3522133" cy="256645"/>
        </a:xfrm>
        <a:prstGeom prst="roundRect">
          <a:avLst/>
        </a:prstGeom>
        <a:solidFill>
          <a:srgbClr val="FFFF00">
            <a:alpha val="90000"/>
          </a:srgb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fa-IR" sz="2400" kern="1200" dirty="0">
              <a:cs typeface="+mj-cs"/>
            </a:rPr>
            <a:t>اندازه گیری </a:t>
          </a:r>
          <a:r>
            <a:rPr lang="en-US" sz="2400" kern="1200" dirty="0">
              <a:cs typeface="+mj-cs"/>
            </a:rPr>
            <a:t> </a:t>
          </a:r>
        </a:p>
      </dsp:txBody>
      <dsp:txXfrm>
        <a:off x="3670127" y="1133865"/>
        <a:ext cx="3497077" cy="231589"/>
      </dsp:txXfrm>
    </dsp:sp>
    <dsp:sp modelId="{A7F5A9CA-A631-442C-9EEF-D5CA904F48B1}">
      <dsp:nvSpPr>
        <dsp:cNvPr id="0" name=""/>
        <dsp:cNvSpPr/>
      </dsp:nvSpPr>
      <dsp:spPr>
        <a:xfrm>
          <a:off x="3657599" y="1410063"/>
          <a:ext cx="3522133" cy="256645"/>
        </a:xfrm>
        <a:prstGeom prst="roundRect">
          <a:avLst/>
        </a:prstGeom>
        <a:solidFill>
          <a:srgbClr val="FFFF00">
            <a:alpha val="90000"/>
          </a:srgb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fa-IR" sz="2400" kern="1200" dirty="0">
              <a:cs typeface="+mj-cs"/>
            </a:rPr>
            <a:t>جمع آوری و نگهداری اطلاعات</a:t>
          </a:r>
          <a:r>
            <a:rPr lang="en-US" sz="2400" kern="1200" dirty="0">
              <a:cs typeface="+mj-cs"/>
            </a:rPr>
            <a:t>     </a:t>
          </a:r>
        </a:p>
      </dsp:txBody>
      <dsp:txXfrm>
        <a:off x="3670127" y="1422591"/>
        <a:ext cx="3497077" cy="231589"/>
      </dsp:txXfrm>
    </dsp:sp>
    <dsp:sp modelId="{59878AF0-2021-4BC7-A340-B2DF58394852}">
      <dsp:nvSpPr>
        <dsp:cNvPr id="0" name=""/>
        <dsp:cNvSpPr/>
      </dsp:nvSpPr>
      <dsp:spPr>
        <a:xfrm>
          <a:off x="3657599" y="1698790"/>
          <a:ext cx="3522133" cy="256645"/>
        </a:xfrm>
        <a:prstGeom prst="roundRect">
          <a:avLst/>
        </a:prstGeom>
        <a:solidFill>
          <a:srgbClr val="FFFF00">
            <a:alpha val="90000"/>
          </a:srgb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fa-IR" sz="2400" kern="1200" dirty="0">
              <a:cs typeface="+mj-cs"/>
            </a:rPr>
            <a:t>بررسی دانستنی های قبلی </a:t>
          </a:r>
          <a:endParaRPr lang="en-US" sz="2400" kern="1200" dirty="0"/>
        </a:p>
      </dsp:txBody>
      <dsp:txXfrm>
        <a:off x="3670127" y="1711318"/>
        <a:ext cx="3497077" cy="231589"/>
      </dsp:txXfrm>
    </dsp:sp>
    <dsp:sp modelId="{A44136DA-D3CA-44C5-B149-8BFA22C74A0D}">
      <dsp:nvSpPr>
        <dsp:cNvPr id="0" name=""/>
        <dsp:cNvSpPr/>
      </dsp:nvSpPr>
      <dsp:spPr>
        <a:xfrm>
          <a:off x="3657599" y="1987517"/>
          <a:ext cx="3522133" cy="256645"/>
        </a:xfrm>
        <a:prstGeom prst="roundRect">
          <a:avLst/>
        </a:prstGeom>
        <a:solidFill>
          <a:srgbClr val="FFFF00">
            <a:alpha val="90000"/>
          </a:srgb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fa-IR" sz="2400" kern="1200" dirty="0">
              <a:cs typeface="+mj-cs"/>
            </a:rPr>
            <a:t>مقوله بندی</a:t>
          </a:r>
          <a:endParaRPr lang="en-US" sz="2400" kern="1200" dirty="0">
            <a:cs typeface="+mj-cs"/>
          </a:endParaRPr>
        </a:p>
      </dsp:txBody>
      <dsp:txXfrm>
        <a:off x="3670127" y="2000045"/>
        <a:ext cx="3497077" cy="231589"/>
      </dsp:txXfrm>
    </dsp:sp>
    <dsp:sp modelId="{3A24C09E-3A95-4D13-B1A5-CC00313C7022}">
      <dsp:nvSpPr>
        <dsp:cNvPr id="0" name=""/>
        <dsp:cNvSpPr/>
      </dsp:nvSpPr>
      <dsp:spPr>
        <a:xfrm>
          <a:off x="3657599" y="2276243"/>
          <a:ext cx="3522133" cy="256645"/>
        </a:xfrm>
        <a:prstGeom prst="roundRect">
          <a:avLst/>
        </a:prstGeom>
        <a:solidFill>
          <a:srgbClr val="FFFF00">
            <a:alpha val="90000"/>
          </a:srgb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fa-IR" sz="2400" kern="1200" dirty="0">
              <a:cs typeface="+mj-cs"/>
            </a:rPr>
            <a:t>استنباط</a:t>
          </a:r>
          <a:endParaRPr lang="en-US" sz="2400" kern="1200" dirty="0">
            <a:cs typeface="+mj-cs"/>
          </a:endParaRPr>
        </a:p>
      </dsp:txBody>
      <dsp:txXfrm>
        <a:off x="3670127" y="2288771"/>
        <a:ext cx="3497077" cy="231589"/>
      </dsp:txXfrm>
    </dsp:sp>
    <dsp:sp modelId="{A8E4FDA8-A29C-4D39-8CB0-7616B0849072}">
      <dsp:nvSpPr>
        <dsp:cNvPr id="0" name=""/>
        <dsp:cNvSpPr/>
      </dsp:nvSpPr>
      <dsp:spPr>
        <a:xfrm>
          <a:off x="3657599" y="2564970"/>
          <a:ext cx="3522133" cy="256645"/>
        </a:xfrm>
        <a:prstGeom prst="roundRect">
          <a:avLst/>
        </a:prstGeom>
        <a:solidFill>
          <a:srgbClr val="FFFF00">
            <a:alpha val="90000"/>
          </a:srgb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fa-IR" sz="2400" kern="1200" dirty="0">
              <a:cs typeface="+mj-cs"/>
            </a:rPr>
            <a:t>استدلال</a:t>
          </a:r>
          <a:endParaRPr lang="en-US" sz="2400" kern="1200" dirty="0">
            <a:cs typeface="+mj-cs"/>
          </a:endParaRPr>
        </a:p>
      </dsp:txBody>
      <dsp:txXfrm>
        <a:off x="3670127" y="2577498"/>
        <a:ext cx="3497077" cy="231589"/>
      </dsp:txXfrm>
    </dsp:sp>
    <dsp:sp modelId="{5DCEA58C-782C-4253-951D-BA99CCAAABC6}">
      <dsp:nvSpPr>
        <dsp:cNvPr id="0" name=""/>
        <dsp:cNvSpPr/>
      </dsp:nvSpPr>
      <dsp:spPr>
        <a:xfrm>
          <a:off x="3657599" y="2853696"/>
          <a:ext cx="3522133" cy="256645"/>
        </a:xfrm>
        <a:prstGeom prst="roundRect">
          <a:avLst/>
        </a:prstGeom>
        <a:solidFill>
          <a:srgbClr val="FFFF00">
            <a:alpha val="90000"/>
          </a:srgb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fa-IR" sz="2400" kern="1200" dirty="0">
              <a:cs typeface="+mj-cs"/>
            </a:rPr>
            <a:t>حدس زدن علمی یا پیش بینی</a:t>
          </a:r>
          <a:endParaRPr lang="en-US" sz="2400" kern="1200" dirty="0">
            <a:cs typeface="+mj-cs"/>
          </a:endParaRPr>
        </a:p>
      </dsp:txBody>
      <dsp:txXfrm>
        <a:off x="3670127" y="2866224"/>
        <a:ext cx="3497077" cy="231589"/>
      </dsp:txXfrm>
    </dsp:sp>
    <dsp:sp modelId="{D2A26EB0-E8B5-4407-BF1C-C20E8D9E4786}">
      <dsp:nvSpPr>
        <dsp:cNvPr id="0" name=""/>
        <dsp:cNvSpPr/>
      </dsp:nvSpPr>
      <dsp:spPr>
        <a:xfrm>
          <a:off x="3657599" y="3142423"/>
          <a:ext cx="3522133" cy="256645"/>
        </a:xfrm>
        <a:prstGeom prst="roundRect">
          <a:avLst/>
        </a:prstGeom>
        <a:solidFill>
          <a:srgbClr val="FFFF00">
            <a:alpha val="90000"/>
          </a:srgb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fa-IR" sz="2400" kern="1200" dirty="0">
              <a:cs typeface="+mj-cs"/>
            </a:rPr>
            <a:t>طرح سوالات کاوش گری</a:t>
          </a:r>
          <a:endParaRPr lang="en-US" sz="2400" kern="1200" dirty="0">
            <a:cs typeface="+mj-cs"/>
          </a:endParaRPr>
        </a:p>
      </dsp:txBody>
      <dsp:txXfrm>
        <a:off x="3670127" y="3154951"/>
        <a:ext cx="3497077" cy="231589"/>
      </dsp:txXfrm>
    </dsp:sp>
    <dsp:sp modelId="{739C6F80-EA40-4554-BA2A-FF00E205EDB2}">
      <dsp:nvSpPr>
        <dsp:cNvPr id="0" name=""/>
        <dsp:cNvSpPr/>
      </dsp:nvSpPr>
      <dsp:spPr>
        <a:xfrm>
          <a:off x="3657599" y="3431149"/>
          <a:ext cx="3522133" cy="256645"/>
        </a:xfrm>
        <a:prstGeom prst="roundRect">
          <a:avLst/>
        </a:prstGeom>
        <a:solidFill>
          <a:srgbClr val="FFFF00">
            <a:alpha val="90000"/>
          </a:srgb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fa-IR" sz="2400" kern="1200" dirty="0">
              <a:cs typeface="+mj-cs"/>
            </a:rPr>
            <a:t>ساخت فرضیه های علمی</a:t>
          </a:r>
          <a:endParaRPr lang="en-US" sz="2400" kern="1200" dirty="0"/>
        </a:p>
      </dsp:txBody>
      <dsp:txXfrm>
        <a:off x="3670127" y="3443677"/>
        <a:ext cx="3497077" cy="231589"/>
      </dsp:txXfrm>
    </dsp:sp>
    <dsp:sp modelId="{75DFA94C-4E21-467A-9F4F-C46D94A3C29B}">
      <dsp:nvSpPr>
        <dsp:cNvPr id="0" name=""/>
        <dsp:cNvSpPr/>
      </dsp:nvSpPr>
      <dsp:spPr>
        <a:xfrm>
          <a:off x="3657599" y="3719876"/>
          <a:ext cx="3522133" cy="256645"/>
        </a:xfrm>
        <a:prstGeom prst="roundRect">
          <a:avLst/>
        </a:prstGeom>
        <a:solidFill>
          <a:srgbClr val="FFFF00">
            <a:alpha val="90000"/>
          </a:srgb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fa-IR" sz="2400" kern="1200" dirty="0">
              <a:cs typeface="+mj-cs"/>
            </a:rPr>
            <a:t>آزمودن فرضیه های علمی</a:t>
          </a:r>
          <a:endParaRPr lang="en-US" sz="2400" kern="1200" dirty="0">
            <a:cs typeface="+mj-cs"/>
          </a:endParaRPr>
        </a:p>
      </dsp:txBody>
      <dsp:txXfrm>
        <a:off x="3670127" y="3732404"/>
        <a:ext cx="3497077" cy="231589"/>
      </dsp:txXfrm>
    </dsp:sp>
    <dsp:sp modelId="{BFBD5123-3705-4CCA-966F-EE982480093D}">
      <dsp:nvSpPr>
        <dsp:cNvPr id="0" name=""/>
        <dsp:cNvSpPr/>
      </dsp:nvSpPr>
      <dsp:spPr>
        <a:xfrm>
          <a:off x="3657599" y="4008603"/>
          <a:ext cx="3522133" cy="256645"/>
        </a:xfrm>
        <a:prstGeom prst="roundRect">
          <a:avLst/>
        </a:prstGeom>
        <a:solidFill>
          <a:srgbClr val="FFFF00">
            <a:alpha val="90000"/>
          </a:srgb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fa-IR" sz="2400" kern="1200" dirty="0">
              <a:cs typeface="+mj-cs"/>
            </a:rPr>
            <a:t>مشخص نمودن نتایج</a:t>
          </a:r>
          <a:endParaRPr lang="en-US" sz="2400" kern="1200" dirty="0">
            <a:cs typeface="+mj-cs"/>
          </a:endParaRPr>
        </a:p>
      </dsp:txBody>
      <dsp:txXfrm>
        <a:off x="3670127" y="4021131"/>
        <a:ext cx="3497077" cy="231589"/>
      </dsp:txXfrm>
    </dsp:sp>
    <dsp:sp modelId="{1E7266EC-1F85-4708-8C25-0B64B7D10351}">
      <dsp:nvSpPr>
        <dsp:cNvPr id="0" name=""/>
        <dsp:cNvSpPr/>
      </dsp:nvSpPr>
      <dsp:spPr>
        <a:xfrm>
          <a:off x="3666616" y="4308229"/>
          <a:ext cx="3522133" cy="256645"/>
        </a:xfrm>
        <a:prstGeom prst="roundRect">
          <a:avLst/>
        </a:prstGeom>
        <a:solidFill>
          <a:srgbClr val="FFFF00">
            <a:alpha val="90000"/>
          </a:srgb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fa-IR" sz="2400" kern="1200" dirty="0">
              <a:cs typeface="+mj-cs"/>
            </a:rPr>
            <a:t>بیان حکم و حل مسئله</a:t>
          </a:r>
          <a:endParaRPr lang="en-US" sz="2400" kern="1200" dirty="0">
            <a:cs typeface="+mj-cs"/>
          </a:endParaRPr>
        </a:p>
      </dsp:txBody>
      <dsp:txXfrm>
        <a:off x="3679144" y="4320757"/>
        <a:ext cx="3497077" cy="231589"/>
      </dsp:txXfrm>
    </dsp:sp>
    <dsp:sp modelId="{82A0CA63-5BE6-45DE-A3AA-8595EBAA20BC}">
      <dsp:nvSpPr>
        <dsp:cNvPr id="0" name=""/>
        <dsp:cNvSpPr/>
      </dsp:nvSpPr>
      <dsp:spPr>
        <a:xfrm>
          <a:off x="3657599" y="4586056"/>
          <a:ext cx="3522133" cy="256645"/>
        </a:xfrm>
        <a:prstGeom prst="roundRect">
          <a:avLst/>
        </a:prstGeom>
        <a:solidFill>
          <a:srgbClr val="FFFF00">
            <a:alpha val="90000"/>
          </a:srgb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fa-IR" sz="2400" kern="1200" dirty="0">
              <a:cs typeface="+mj-cs"/>
            </a:rPr>
            <a:t>گزارشگری و انتشار علمی</a:t>
          </a:r>
          <a:r>
            <a:rPr lang="en-US" sz="2400" kern="1200" dirty="0">
              <a:cs typeface="+mj-cs"/>
            </a:rPr>
            <a:t> </a:t>
          </a:r>
        </a:p>
      </dsp:txBody>
      <dsp:txXfrm>
        <a:off x="3670127" y="4598584"/>
        <a:ext cx="3497077" cy="231589"/>
      </dsp:txXfrm>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8CDA5-6AA6-421E-B353-D550060A73A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738EDB7-6260-4560-933A-4364BA2BD68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DB82A76-F745-45FC-AB56-A942BAF89312}"/>
              </a:ext>
            </a:extLst>
          </p:cNvPr>
          <p:cNvSpPr>
            <a:spLocks noGrp="1"/>
          </p:cNvSpPr>
          <p:nvPr>
            <p:ph type="dt" sz="half" idx="10"/>
          </p:nvPr>
        </p:nvSpPr>
        <p:spPr/>
        <p:txBody>
          <a:bodyPr/>
          <a:lstStyle/>
          <a:p>
            <a:fld id="{87407DEC-558C-4559-BEA0-4487C603E8BB}" type="datetimeFigureOut">
              <a:rPr lang="en-US" smtClean="0"/>
              <a:t>4/16/2020</a:t>
            </a:fld>
            <a:endParaRPr lang="en-US"/>
          </a:p>
        </p:txBody>
      </p:sp>
      <p:sp>
        <p:nvSpPr>
          <p:cNvPr id="5" name="Footer Placeholder 4">
            <a:extLst>
              <a:ext uri="{FF2B5EF4-FFF2-40B4-BE49-F238E27FC236}">
                <a16:creationId xmlns:a16="http://schemas.microsoft.com/office/drawing/2014/main" id="{19ABD236-8512-4440-8A04-7A43597E9B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ED43E4-95FF-4AEC-9C90-6A49756E86E1}"/>
              </a:ext>
            </a:extLst>
          </p:cNvPr>
          <p:cNvSpPr>
            <a:spLocks noGrp="1"/>
          </p:cNvSpPr>
          <p:nvPr>
            <p:ph type="sldNum" sz="quarter" idx="12"/>
          </p:nvPr>
        </p:nvSpPr>
        <p:spPr/>
        <p:txBody>
          <a:bodyPr/>
          <a:lstStyle/>
          <a:p>
            <a:fld id="{8465A9C3-1860-4DB8-99F6-934C458FAF7E}" type="slidenum">
              <a:rPr lang="en-US" smtClean="0"/>
              <a:t>‹#›</a:t>
            </a:fld>
            <a:endParaRPr lang="en-US"/>
          </a:p>
        </p:txBody>
      </p:sp>
    </p:spTree>
    <p:extLst>
      <p:ext uri="{BB962C8B-B14F-4D97-AF65-F5344CB8AC3E}">
        <p14:creationId xmlns:p14="http://schemas.microsoft.com/office/powerpoint/2010/main" val="3107757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3F610-179F-4F3E-A387-88D74E99AB2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6539ECC-05CA-4C15-9C60-4D9CA89E955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06AB75-B05B-42BE-8DB7-BFBF8F7A441C}"/>
              </a:ext>
            </a:extLst>
          </p:cNvPr>
          <p:cNvSpPr>
            <a:spLocks noGrp="1"/>
          </p:cNvSpPr>
          <p:nvPr>
            <p:ph type="dt" sz="half" idx="10"/>
          </p:nvPr>
        </p:nvSpPr>
        <p:spPr/>
        <p:txBody>
          <a:bodyPr/>
          <a:lstStyle/>
          <a:p>
            <a:fld id="{87407DEC-558C-4559-BEA0-4487C603E8BB}" type="datetimeFigureOut">
              <a:rPr lang="en-US" smtClean="0"/>
              <a:t>4/16/2020</a:t>
            </a:fld>
            <a:endParaRPr lang="en-US"/>
          </a:p>
        </p:txBody>
      </p:sp>
      <p:sp>
        <p:nvSpPr>
          <p:cNvPr id="5" name="Footer Placeholder 4">
            <a:extLst>
              <a:ext uri="{FF2B5EF4-FFF2-40B4-BE49-F238E27FC236}">
                <a16:creationId xmlns:a16="http://schemas.microsoft.com/office/drawing/2014/main" id="{259A7D89-D79E-49EC-A29E-40CA661FB6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E872A6-F12D-49E5-A179-6F7C6AC0E27A}"/>
              </a:ext>
            </a:extLst>
          </p:cNvPr>
          <p:cNvSpPr>
            <a:spLocks noGrp="1"/>
          </p:cNvSpPr>
          <p:nvPr>
            <p:ph type="sldNum" sz="quarter" idx="12"/>
          </p:nvPr>
        </p:nvSpPr>
        <p:spPr/>
        <p:txBody>
          <a:bodyPr/>
          <a:lstStyle/>
          <a:p>
            <a:fld id="{8465A9C3-1860-4DB8-99F6-934C458FAF7E}" type="slidenum">
              <a:rPr lang="en-US" smtClean="0"/>
              <a:t>‹#›</a:t>
            </a:fld>
            <a:endParaRPr lang="en-US"/>
          </a:p>
        </p:txBody>
      </p:sp>
    </p:spTree>
    <p:extLst>
      <p:ext uri="{BB962C8B-B14F-4D97-AF65-F5344CB8AC3E}">
        <p14:creationId xmlns:p14="http://schemas.microsoft.com/office/powerpoint/2010/main" val="19283208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69791E-C2CD-456E-BB6B-5EBAB28AE8C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ED0151D-563A-40F0-9F08-20A3EB6CF1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538A87-38DA-463B-BCE3-FC77DEE4AC27}"/>
              </a:ext>
            </a:extLst>
          </p:cNvPr>
          <p:cNvSpPr>
            <a:spLocks noGrp="1"/>
          </p:cNvSpPr>
          <p:nvPr>
            <p:ph type="dt" sz="half" idx="10"/>
          </p:nvPr>
        </p:nvSpPr>
        <p:spPr/>
        <p:txBody>
          <a:bodyPr/>
          <a:lstStyle/>
          <a:p>
            <a:fld id="{87407DEC-558C-4559-BEA0-4487C603E8BB}" type="datetimeFigureOut">
              <a:rPr lang="en-US" smtClean="0"/>
              <a:t>4/16/2020</a:t>
            </a:fld>
            <a:endParaRPr lang="en-US"/>
          </a:p>
        </p:txBody>
      </p:sp>
      <p:sp>
        <p:nvSpPr>
          <p:cNvPr id="5" name="Footer Placeholder 4">
            <a:extLst>
              <a:ext uri="{FF2B5EF4-FFF2-40B4-BE49-F238E27FC236}">
                <a16:creationId xmlns:a16="http://schemas.microsoft.com/office/drawing/2014/main" id="{31C756C6-AE08-44BD-884F-1ABF675CE9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43A9FD-A1D3-4150-9A15-7AA0AFFDAEE1}"/>
              </a:ext>
            </a:extLst>
          </p:cNvPr>
          <p:cNvSpPr>
            <a:spLocks noGrp="1"/>
          </p:cNvSpPr>
          <p:nvPr>
            <p:ph type="sldNum" sz="quarter" idx="12"/>
          </p:nvPr>
        </p:nvSpPr>
        <p:spPr/>
        <p:txBody>
          <a:bodyPr/>
          <a:lstStyle/>
          <a:p>
            <a:fld id="{8465A9C3-1860-4DB8-99F6-934C458FAF7E}" type="slidenum">
              <a:rPr lang="en-US" smtClean="0"/>
              <a:t>‹#›</a:t>
            </a:fld>
            <a:endParaRPr lang="en-US"/>
          </a:p>
        </p:txBody>
      </p:sp>
    </p:spTree>
    <p:extLst>
      <p:ext uri="{BB962C8B-B14F-4D97-AF65-F5344CB8AC3E}">
        <p14:creationId xmlns:p14="http://schemas.microsoft.com/office/powerpoint/2010/main" val="10416733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D1F9E-D8A6-45C0-8A88-BFC00269CB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1FBDD9-2071-4E70-B501-FF2CE1AF3FA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4D2EC1-1442-479D-AB6E-87E26BFD1E2D}"/>
              </a:ext>
            </a:extLst>
          </p:cNvPr>
          <p:cNvSpPr>
            <a:spLocks noGrp="1"/>
          </p:cNvSpPr>
          <p:nvPr>
            <p:ph type="dt" sz="half" idx="10"/>
          </p:nvPr>
        </p:nvSpPr>
        <p:spPr/>
        <p:txBody>
          <a:bodyPr/>
          <a:lstStyle/>
          <a:p>
            <a:fld id="{87407DEC-558C-4559-BEA0-4487C603E8BB}" type="datetimeFigureOut">
              <a:rPr lang="en-US" smtClean="0"/>
              <a:t>4/16/2020</a:t>
            </a:fld>
            <a:endParaRPr lang="en-US"/>
          </a:p>
        </p:txBody>
      </p:sp>
      <p:sp>
        <p:nvSpPr>
          <p:cNvPr id="5" name="Footer Placeholder 4">
            <a:extLst>
              <a:ext uri="{FF2B5EF4-FFF2-40B4-BE49-F238E27FC236}">
                <a16:creationId xmlns:a16="http://schemas.microsoft.com/office/drawing/2014/main" id="{F6449197-B35F-41E1-9F2E-AD7D93584B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C8F065-59A5-4D30-B596-5BC7D0E6319D}"/>
              </a:ext>
            </a:extLst>
          </p:cNvPr>
          <p:cNvSpPr>
            <a:spLocks noGrp="1"/>
          </p:cNvSpPr>
          <p:nvPr>
            <p:ph type="sldNum" sz="quarter" idx="12"/>
          </p:nvPr>
        </p:nvSpPr>
        <p:spPr/>
        <p:txBody>
          <a:bodyPr/>
          <a:lstStyle/>
          <a:p>
            <a:fld id="{8465A9C3-1860-4DB8-99F6-934C458FAF7E}" type="slidenum">
              <a:rPr lang="en-US" smtClean="0"/>
              <a:t>‹#›</a:t>
            </a:fld>
            <a:endParaRPr lang="en-US"/>
          </a:p>
        </p:txBody>
      </p:sp>
    </p:spTree>
    <p:extLst>
      <p:ext uri="{BB962C8B-B14F-4D97-AF65-F5344CB8AC3E}">
        <p14:creationId xmlns:p14="http://schemas.microsoft.com/office/powerpoint/2010/main" val="16163941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865D9-1582-47DF-B43F-01DB4930EF5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104F210-FE51-4C2A-9611-24E9285FBE1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E8B3F82-32F0-45C9-B317-BC9048CD5509}"/>
              </a:ext>
            </a:extLst>
          </p:cNvPr>
          <p:cNvSpPr>
            <a:spLocks noGrp="1"/>
          </p:cNvSpPr>
          <p:nvPr>
            <p:ph type="dt" sz="half" idx="10"/>
          </p:nvPr>
        </p:nvSpPr>
        <p:spPr/>
        <p:txBody>
          <a:bodyPr/>
          <a:lstStyle/>
          <a:p>
            <a:fld id="{87407DEC-558C-4559-BEA0-4487C603E8BB}" type="datetimeFigureOut">
              <a:rPr lang="en-US" smtClean="0"/>
              <a:t>4/16/2020</a:t>
            </a:fld>
            <a:endParaRPr lang="en-US"/>
          </a:p>
        </p:txBody>
      </p:sp>
      <p:sp>
        <p:nvSpPr>
          <p:cNvPr id="5" name="Footer Placeholder 4">
            <a:extLst>
              <a:ext uri="{FF2B5EF4-FFF2-40B4-BE49-F238E27FC236}">
                <a16:creationId xmlns:a16="http://schemas.microsoft.com/office/drawing/2014/main" id="{E5E5032F-44BD-4481-A566-B7701B2F62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590D25-0A4A-4335-933F-BB6CAC5DD5E7}"/>
              </a:ext>
            </a:extLst>
          </p:cNvPr>
          <p:cNvSpPr>
            <a:spLocks noGrp="1"/>
          </p:cNvSpPr>
          <p:nvPr>
            <p:ph type="sldNum" sz="quarter" idx="12"/>
          </p:nvPr>
        </p:nvSpPr>
        <p:spPr/>
        <p:txBody>
          <a:bodyPr/>
          <a:lstStyle/>
          <a:p>
            <a:fld id="{8465A9C3-1860-4DB8-99F6-934C458FAF7E}" type="slidenum">
              <a:rPr lang="en-US" smtClean="0"/>
              <a:t>‹#›</a:t>
            </a:fld>
            <a:endParaRPr lang="en-US"/>
          </a:p>
        </p:txBody>
      </p:sp>
    </p:spTree>
    <p:extLst>
      <p:ext uri="{BB962C8B-B14F-4D97-AF65-F5344CB8AC3E}">
        <p14:creationId xmlns:p14="http://schemas.microsoft.com/office/powerpoint/2010/main" val="16841625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BBD1E-6760-4FF2-BBA2-16B257FBF2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FFA27CD-CA4F-4D0C-88FE-498290423D7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2CB17F9-C903-4411-8EEF-1F5B4821095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0FB197F-0BF7-4E81-96D5-2B4722F2E3D1}"/>
              </a:ext>
            </a:extLst>
          </p:cNvPr>
          <p:cNvSpPr>
            <a:spLocks noGrp="1"/>
          </p:cNvSpPr>
          <p:nvPr>
            <p:ph type="dt" sz="half" idx="10"/>
          </p:nvPr>
        </p:nvSpPr>
        <p:spPr/>
        <p:txBody>
          <a:bodyPr/>
          <a:lstStyle/>
          <a:p>
            <a:fld id="{87407DEC-558C-4559-BEA0-4487C603E8BB}" type="datetimeFigureOut">
              <a:rPr lang="en-US" smtClean="0"/>
              <a:t>4/16/2020</a:t>
            </a:fld>
            <a:endParaRPr lang="en-US"/>
          </a:p>
        </p:txBody>
      </p:sp>
      <p:sp>
        <p:nvSpPr>
          <p:cNvPr id="6" name="Footer Placeholder 5">
            <a:extLst>
              <a:ext uri="{FF2B5EF4-FFF2-40B4-BE49-F238E27FC236}">
                <a16:creationId xmlns:a16="http://schemas.microsoft.com/office/drawing/2014/main" id="{8C71A570-A9B9-4B91-A9BC-9F7D554AAA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563DB8-8B18-41D5-B53D-B91991EBC164}"/>
              </a:ext>
            </a:extLst>
          </p:cNvPr>
          <p:cNvSpPr>
            <a:spLocks noGrp="1"/>
          </p:cNvSpPr>
          <p:nvPr>
            <p:ph type="sldNum" sz="quarter" idx="12"/>
          </p:nvPr>
        </p:nvSpPr>
        <p:spPr/>
        <p:txBody>
          <a:bodyPr/>
          <a:lstStyle/>
          <a:p>
            <a:fld id="{8465A9C3-1860-4DB8-99F6-934C458FAF7E}" type="slidenum">
              <a:rPr lang="en-US" smtClean="0"/>
              <a:t>‹#›</a:t>
            </a:fld>
            <a:endParaRPr lang="en-US"/>
          </a:p>
        </p:txBody>
      </p:sp>
    </p:spTree>
    <p:extLst>
      <p:ext uri="{BB962C8B-B14F-4D97-AF65-F5344CB8AC3E}">
        <p14:creationId xmlns:p14="http://schemas.microsoft.com/office/powerpoint/2010/main" val="23719309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3A74E-BA56-460D-855D-FEFB050CAA5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D2208C-FE90-405F-B529-4A938BB65BC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4B107A6-76EC-419B-858E-00EC261F814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CB255B8-33DE-446C-A326-CB48476C4C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09226A-8C56-46A9-8AA9-E748665CF5A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855475F-2D39-4C27-91C2-0C9F2875F3D1}"/>
              </a:ext>
            </a:extLst>
          </p:cNvPr>
          <p:cNvSpPr>
            <a:spLocks noGrp="1"/>
          </p:cNvSpPr>
          <p:nvPr>
            <p:ph type="dt" sz="half" idx="10"/>
          </p:nvPr>
        </p:nvSpPr>
        <p:spPr/>
        <p:txBody>
          <a:bodyPr/>
          <a:lstStyle/>
          <a:p>
            <a:fld id="{87407DEC-558C-4559-BEA0-4487C603E8BB}" type="datetimeFigureOut">
              <a:rPr lang="en-US" smtClean="0"/>
              <a:t>4/16/2020</a:t>
            </a:fld>
            <a:endParaRPr lang="en-US"/>
          </a:p>
        </p:txBody>
      </p:sp>
      <p:sp>
        <p:nvSpPr>
          <p:cNvPr id="8" name="Footer Placeholder 7">
            <a:extLst>
              <a:ext uri="{FF2B5EF4-FFF2-40B4-BE49-F238E27FC236}">
                <a16:creationId xmlns:a16="http://schemas.microsoft.com/office/drawing/2014/main" id="{C7421D01-16C0-483C-A981-79FBFD479AD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93892E1-6DE4-4B80-BBB8-4516C25B0680}"/>
              </a:ext>
            </a:extLst>
          </p:cNvPr>
          <p:cNvSpPr>
            <a:spLocks noGrp="1"/>
          </p:cNvSpPr>
          <p:nvPr>
            <p:ph type="sldNum" sz="quarter" idx="12"/>
          </p:nvPr>
        </p:nvSpPr>
        <p:spPr/>
        <p:txBody>
          <a:bodyPr/>
          <a:lstStyle/>
          <a:p>
            <a:fld id="{8465A9C3-1860-4DB8-99F6-934C458FAF7E}" type="slidenum">
              <a:rPr lang="en-US" smtClean="0"/>
              <a:t>‹#›</a:t>
            </a:fld>
            <a:endParaRPr lang="en-US"/>
          </a:p>
        </p:txBody>
      </p:sp>
    </p:spTree>
    <p:extLst>
      <p:ext uri="{BB962C8B-B14F-4D97-AF65-F5344CB8AC3E}">
        <p14:creationId xmlns:p14="http://schemas.microsoft.com/office/powerpoint/2010/main" val="10836875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A0F15-68BE-460B-B403-47F2F6D8ED1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0BDC896-F62B-4B8B-973D-DA8A06C5A391}"/>
              </a:ext>
            </a:extLst>
          </p:cNvPr>
          <p:cNvSpPr>
            <a:spLocks noGrp="1"/>
          </p:cNvSpPr>
          <p:nvPr>
            <p:ph type="dt" sz="half" idx="10"/>
          </p:nvPr>
        </p:nvSpPr>
        <p:spPr/>
        <p:txBody>
          <a:bodyPr/>
          <a:lstStyle/>
          <a:p>
            <a:fld id="{87407DEC-558C-4559-BEA0-4487C603E8BB}" type="datetimeFigureOut">
              <a:rPr lang="en-US" smtClean="0"/>
              <a:t>4/16/2020</a:t>
            </a:fld>
            <a:endParaRPr lang="en-US"/>
          </a:p>
        </p:txBody>
      </p:sp>
      <p:sp>
        <p:nvSpPr>
          <p:cNvPr id="4" name="Footer Placeholder 3">
            <a:extLst>
              <a:ext uri="{FF2B5EF4-FFF2-40B4-BE49-F238E27FC236}">
                <a16:creationId xmlns:a16="http://schemas.microsoft.com/office/drawing/2014/main" id="{649C2EBB-CC70-422D-974B-FAF051EBBA1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FA708A7-B7BD-4102-B5B9-4CB5FE3B08B9}"/>
              </a:ext>
            </a:extLst>
          </p:cNvPr>
          <p:cNvSpPr>
            <a:spLocks noGrp="1"/>
          </p:cNvSpPr>
          <p:nvPr>
            <p:ph type="sldNum" sz="quarter" idx="12"/>
          </p:nvPr>
        </p:nvSpPr>
        <p:spPr/>
        <p:txBody>
          <a:bodyPr/>
          <a:lstStyle/>
          <a:p>
            <a:fld id="{8465A9C3-1860-4DB8-99F6-934C458FAF7E}" type="slidenum">
              <a:rPr lang="en-US" smtClean="0"/>
              <a:t>‹#›</a:t>
            </a:fld>
            <a:endParaRPr lang="en-US"/>
          </a:p>
        </p:txBody>
      </p:sp>
    </p:spTree>
    <p:extLst>
      <p:ext uri="{BB962C8B-B14F-4D97-AF65-F5344CB8AC3E}">
        <p14:creationId xmlns:p14="http://schemas.microsoft.com/office/powerpoint/2010/main" val="37113846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E65E49-D1A4-4F19-8EE7-0B4965F1A592}"/>
              </a:ext>
            </a:extLst>
          </p:cNvPr>
          <p:cNvSpPr>
            <a:spLocks noGrp="1"/>
          </p:cNvSpPr>
          <p:nvPr>
            <p:ph type="dt" sz="half" idx="10"/>
          </p:nvPr>
        </p:nvSpPr>
        <p:spPr/>
        <p:txBody>
          <a:bodyPr/>
          <a:lstStyle/>
          <a:p>
            <a:fld id="{87407DEC-558C-4559-BEA0-4487C603E8BB}" type="datetimeFigureOut">
              <a:rPr lang="en-US" smtClean="0"/>
              <a:t>4/16/2020</a:t>
            </a:fld>
            <a:endParaRPr lang="en-US"/>
          </a:p>
        </p:txBody>
      </p:sp>
      <p:sp>
        <p:nvSpPr>
          <p:cNvPr id="3" name="Footer Placeholder 2">
            <a:extLst>
              <a:ext uri="{FF2B5EF4-FFF2-40B4-BE49-F238E27FC236}">
                <a16:creationId xmlns:a16="http://schemas.microsoft.com/office/drawing/2014/main" id="{FC88AC18-E064-4271-93C0-5D101B5C128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601800-B486-4A4C-B91C-FA5CD0ED3A65}"/>
              </a:ext>
            </a:extLst>
          </p:cNvPr>
          <p:cNvSpPr>
            <a:spLocks noGrp="1"/>
          </p:cNvSpPr>
          <p:nvPr>
            <p:ph type="sldNum" sz="quarter" idx="12"/>
          </p:nvPr>
        </p:nvSpPr>
        <p:spPr/>
        <p:txBody>
          <a:bodyPr/>
          <a:lstStyle/>
          <a:p>
            <a:fld id="{8465A9C3-1860-4DB8-99F6-934C458FAF7E}" type="slidenum">
              <a:rPr lang="en-US" smtClean="0"/>
              <a:t>‹#›</a:t>
            </a:fld>
            <a:endParaRPr lang="en-US"/>
          </a:p>
        </p:txBody>
      </p:sp>
    </p:spTree>
    <p:extLst>
      <p:ext uri="{BB962C8B-B14F-4D97-AF65-F5344CB8AC3E}">
        <p14:creationId xmlns:p14="http://schemas.microsoft.com/office/powerpoint/2010/main" val="42063951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1B7EA-3F93-44C1-B544-52E68FDB13D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7ADC17A-FB22-41B7-8A3B-4495A9595C5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1EC93DD-C7D9-4D9B-8D89-84A773EE9F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87501E5-EC37-4ADB-9714-E89C4048D694}"/>
              </a:ext>
            </a:extLst>
          </p:cNvPr>
          <p:cNvSpPr>
            <a:spLocks noGrp="1"/>
          </p:cNvSpPr>
          <p:nvPr>
            <p:ph type="dt" sz="half" idx="10"/>
          </p:nvPr>
        </p:nvSpPr>
        <p:spPr/>
        <p:txBody>
          <a:bodyPr/>
          <a:lstStyle/>
          <a:p>
            <a:fld id="{87407DEC-558C-4559-BEA0-4487C603E8BB}" type="datetimeFigureOut">
              <a:rPr lang="en-US" smtClean="0"/>
              <a:t>4/16/2020</a:t>
            </a:fld>
            <a:endParaRPr lang="en-US"/>
          </a:p>
        </p:txBody>
      </p:sp>
      <p:sp>
        <p:nvSpPr>
          <p:cNvPr id="6" name="Footer Placeholder 5">
            <a:extLst>
              <a:ext uri="{FF2B5EF4-FFF2-40B4-BE49-F238E27FC236}">
                <a16:creationId xmlns:a16="http://schemas.microsoft.com/office/drawing/2014/main" id="{305FF4FD-E203-4B1C-A7AC-625EE4DF13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169906-3E9C-47FA-848E-2849101C7082}"/>
              </a:ext>
            </a:extLst>
          </p:cNvPr>
          <p:cNvSpPr>
            <a:spLocks noGrp="1"/>
          </p:cNvSpPr>
          <p:nvPr>
            <p:ph type="sldNum" sz="quarter" idx="12"/>
          </p:nvPr>
        </p:nvSpPr>
        <p:spPr/>
        <p:txBody>
          <a:bodyPr/>
          <a:lstStyle/>
          <a:p>
            <a:fld id="{8465A9C3-1860-4DB8-99F6-934C458FAF7E}" type="slidenum">
              <a:rPr lang="en-US" smtClean="0"/>
              <a:t>‹#›</a:t>
            </a:fld>
            <a:endParaRPr lang="en-US"/>
          </a:p>
        </p:txBody>
      </p:sp>
    </p:spTree>
    <p:extLst>
      <p:ext uri="{BB962C8B-B14F-4D97-AF65-F5344CB8AC3E}">
        <p14:creationId xmlns:p14="http://schemas.microsoft.com/office/powerpoint/2010/main" val="10939667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234A5-0887-4175-A866-71DE2910AC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A7EDD5C-092C-4C2F-99D1-B375B4F9115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09E9762-1CFD-430E-8EFC-B2DA7C917C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E395D3-68B8-48F1-B1EB-501AC6CEC28E}"/>
              </a:ext>
            </a:extLst>
          </p:cNvPr>
          <p:cNvSpPr>
            <a:spLocks noGrp="1"/>
          </p:cNvSpPr>
          <p:nvPr>
            <p:ph type="dt" sz="half" idx="10"/>
          </p:nvPr>
        </p:nvSpPr>
        <p:spPr/>
        <p:txBody>
          <a:bodyPr/>
          <a:lstStyle/>
          <a:p>
            <a:fld id="{87407DEC-558C-4559-BEA0-4487C603E8BB}" type="datetimeFigureOut">
              <a:rPr lang="en-US" smtClean="0"/>
              <a:t>4/16/2020</a:t>
            </a:fld>
            <a:endParaRPr lang="en-US"/>
          </a:p>
        </p:txBody>
      </p:sp>
      <p:sp>
        <p:nvSpPr>
          <p:cNvPr id="6" name="Footer Placeholder 5">
            <a:extLst>
              <a:ext uri="{FF2B5EF4-FFF2-40B4-BE49-F238E27FC236}">
                <a16:creationId xmlns:a16="http://schemas.microsoft.com/office/drawing/2014/main" id="{F2F25C1F-ECE9-4382-9B50-1FCD8DDEA4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648292-34E5-4794-BBBC-58BC7CAB9ACC}"/>
              </a:ext>
            </a:extLst>
          </p:cNvPr>
          <p:cNvSpPr>
            <a:spLocks noGrp="1"/>
          </p:cNvSpPr>
          <p:nvPr>
            <p:ph type="sldNum" sz="quarter" idx="12"/>
          </p:nvPr>
        </p:nvSpPr>
        <p:spPr/>
        <p:txBody>
          <a:bodyPr/>
          <a:lstStyle/>
          <a:p>
            <a:fld id="{8465A9C3-1860-4DB8-99F6-934C458FAF7E}" type="slidenum">
              <a:rPr lang="en-US" smtClean="0"/>
              <a:t>‹#›</a:t>
            </a:fld>
            <a:endParaRPr lang="en-US"/>
          </a:p>
        </p:txBody>
      </p:sp>
    </p:spTree>
    <p:extLst>
      <p:ext uri="{BB962C8B-B14F-4D97-AF65-F5344CB8AC3E}">
        <p14:creationId xmlns:p14="http://schemas.microsoft.com/office/powerpoint/2010/main" val="5883532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CB134F7-3FEE-4662-B55E-A376E1CD1C1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635A54F-AFA7-41C6-9D87-281986D2266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16DE93-E18A-40F9-B9D3-727D5EA1ABC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407DEC-558C-4559-BEA0-4487C603E8BB}" type="datetimeFigureOut">
              <a:rPr lang="en-US" smtClean="0"/>
              <a:t>4/16/2020</a:t>
            </a:fld>
            <a:endParaRPr lang="en-US"/>
          </a:p>
        </p:txBody>
      </p:sp>
      <p:sp>
        <p:nvSpPr>
          <p:cNvPr id="5" name="Footer Placeholder 4">
            <a:extLst>
              <a:ext uri="{FF2B5EF4-FFF2-40B4-BE49-F238E27FC236}">
                <a16:creationId xmlns:a16="http://schemas.microsoft.com/office/drawing/2014/main" id="{7AF6ACD3-29D9-4597-951E-E57A388D2A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5D2E2CF-51B9-4055-937A-371EDB45CE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65A9C3-1860-4DB8-99F6-934C458FAF7E}" type="slidenum">
              <a:rPr lang="en-US" smtClean="0"/>
              <a:t>‹#›</a:t>
            </a:fld>
            <a:endParaRPr lang="en-US"/>
          </a:p>
        </p:txBody>
      </p:sp>
    </p:spTree>
    <p:extLst>
      <p:ext uri="{BB962C8B-B14F-4D97-AF65-F5344CB8AC3E}">
        <p14:creationId xmlns:p14="http://schemas.microsoft.com/office/powerpoint/2010/main" val="16836777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microsoft.com/office/2007/relationships/media" Target="../media/media3.mp4"/><Relationship Id="rId7" Type="http://schemas.openxmlformats.org/officeDocument/2006/relationships/image" Target="../media/image3.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png"/><Relationship Id="rId5" Type="http://schemas.openxmlformats.org/officeDocument/2006/relationships/slideLayout" Target="../slideLayouts/slideLayout7.xml"/><Relationship Id="rId4" Type="http://schemas.openxmlformats.org/officeDocument/2006/relationships/video" Target="../media/media3.mp4"/></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7.xml"/><Relationship Id="rId7" Type="http://schemas.openxmlformats.org/officeDocument/2006/relationships/diagramColors" Target="../diagrams/colors1.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4.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13" Type="http://schemas.microsoft.com/office/2007/relationships/hdphoto" Target="../media/hdphoto3.wdp"/><Relationship Id="rId3" Type="http://schemas.microsoft.com/office/2007/relationships/media" Target="../media/media8.m4a"/><Relationship Id="rId7" Type="http://schemas.openxmlformats.org/officeDocument/2006/relationships/slideLayout" Target="../slideLayouts/slideLayout7.xml"/><Relationship Id="rId12" Type="http://schemas.openxmlformats.org/officeDocument/2006/relationships/image" Target="../media/image8.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audio" Target="../media/media9.m4a"/><Relationship Id="rId11" Type="http://schemas.microsoft.com/office/2007/relationships/hdphoto" Target="../media/hdphoto2.wdp"/><Relationship Id="rId5" Type="http://schemas.microsoft.com/office/2007/relationships/media" Target="../media/media9.m4a"/><Relationship Id="rId10" Type="http://schemas.openxmlformats.org/officeDocument/2006/relationships/image" Target="../media/image7.png"/><Relationship Id="rId4" Type="http://schemas.openxmlformats.org/officeDocument/2006/relationships/audio" Target="../media/media8.m4a"/><Relationship Id="rId9" Type="http://schemas.microsoft.com/office/2007/relationships/hdphoto" Target="../media/hdphoto1.wdp"/><Relationship Id="rId14"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11.m4a"/><Relationship Id="rId7"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audio" Target="../media/media12.m4a"/><Relationship Id="rId11" Type="http://schemas.openxmlformats.org/officeDocument/2006/relationships/image" Target="../media/image4.png"/><Relationship Id="rId5" Type="http://schemas.microsoft.com/office/2007/relationships/media" Target="../media/media12.m4a"/><Relationship Id="rId10" Type="http://schemas.openxmlformats.org/officeDocument/2006/relationships/image" Target="../media/image11.png"/><Relationship Id="rId4" Type="http://schemas.openxmlformats.org/officeDocument/2006/relationships/audio" Target="../media/media11.m4a"/><Relationship Id="rId9"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4.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F4B575EF-EEF7-4386-B0DB-C6C9D16E1BE5}"/>
              </a:ext>
            </a:extLst>
          </p:cNvPr>
          <p:cNvSpPr txBox="1"/>
          <p:nvPr/>
        </p:nvSpPr>
        <p:spPr>
          <a:xfrm>
            <a:off x="1450848" y="750463"/>
            <a:ext cx="8631936" cy="30162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a-IR" sz="6600" b="1" dirty="0">
                <a:solidFill>
                  <a:srgbClr val="FF0000"/>
                </a:solidFill>
                <a:cs typeface="+mj-cs"/>
              </a:rPr>
              <a:t>تحلیل محتوی درسی  رشته  فیزیک  </a:t>
            </a:r>
          </a:p>
          <a:p>
            <a:endParaRPr lang="fa-IR" dirty="0"/>
          </a:p>
          <a:p>
            <a:pPr algn="ctr"/>
            <a:r>
              <a:rPr lang="fa-IR" sz="4000" dirty="0">
                <a:cs typeface="+mj-cs"/>
              </a:rPr>
              <a:t>مدرس: احمد رزم دیده                             </a:t>
            </a:r>
            <a:endParaRPr lang="en-US" sz="4000" dirty="0">
              <a:cs typeface="+mj-cs"/>
            </a:endParaRPr>
          </a:p>
        </p:txBody>
      </p:sp>
    </p:spTree>
    <p:extLst>
      <p:ext uri="{BB962C8B-B14F-4D97-AF65-F5344CB8AC3E}">
        <p14:creationId xmlns:p14="http://schemas.microsoft.com/office/powerpoint/2010/main" val="5847026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creen Recording 1">
            <a:hlinkClick r:id="" action="ppaction://media"/>
            <a:extLst>
              <a:ext uri="{FF2B5EF4-FFF2-40B4-BE49-F238E27FC236}">
                <a16:creationId xmlns:a16="http://schemas.microsoft.com/office/drawing/2014/main" id="{8EDD4EC4-D7C5-41F2-8253-3960029115D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38138" y="0"/>
            <a:ext cx="11514137" cy="6858000"/>
          </a:xfrm>
          <a:prstGeom prst="rect">
            <a:avLst/>
          </a:prstGeom>
        </p:spPr>
      </p:pic>
    </p:spTree>
    <p:extLst>
      <p:ext uri="{BB962C8B-B14F-4D97-AF65-F5344CB8AC3E}">
        <p14:creationId xmlns:p14="http://schemas.microsoft.com/office/powerpoint/2010/main" val="15248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2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creen Recording 1">
            <a:hlinkClick r:id="" action="ppaction://media"/>
            <a:extLst>
              <a:ext uri="{FF2B5EF4-FFF2-40B4-BE49-F238E27FC236}">
                <a16:creationId xmlns:a16="http://schemas.microsoft.com/office/drawing/2014/main" id="{544B342D-1D4F-4460-9BE2-253E703BD1E9}"/>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57199" y="114300"/>
            <a:ext cx="11572875" cy="1560388"/>
          </a:xfrm>
          <a:prstGeom prst="rect">
            <a:avLst/>
          </a:prstGeom>
        </p:spPr>
      </p:pic>
      <p:pic>
        <p:nvPicPr>
          <p:cNvPr id="3" name="Screen Recording 2">
            <a:hlinkClick r:id="" action="ppaction://media"/>
            <a:extLst>
              <a:ext uri="{FF2B5EF4-FFF2-40B4-BE49-F238E27FC236}">
                <a16:creationId xmlns:a16="http://schemas.microsoft.com/office/drawing/2014/main" id="{51D44638-5373-4DD2-8056-3FB84EE36FDD}"/>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730853" y="2118782"/>
            <a:ext cx="10730293" cy="4624918"/>
          </a:xfrm>
          <a:prstGeom prst="rect">
            <a:avLst/>
          </a:prstGeom>
        </p:spPr>
      </p:pic>
    </p:spTree>
    <p:extLst>
      <p:ext uri="{BB962C8B-B14F-4D97-AF65-F5344CB8AC3E}">
        <p14:creationId xmlns:p14="http://schemas.microsoft.com/office/powerpoint/2010/main" val="3223736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604"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1301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video>
              <p:cMediaNode vol="80000">
                <p:cTn id="17" fill="hold" display="0">
                  <p:stCondLst>
                    <p:cond delay="indefinite"/>
                  </p:stCondLst>
                </p:cTn>
                <p:tgtEl>
                  <p:spTgt spid="3"/>
                </p:tgtEl>
              </p:cMediaNode>
            </p:video>
            <p:seq concurrent="1" nextAc="seek">
              <p:cTn id="18" restart="whenNotActive" fill="hold" evtFilter="cancelBubble" nodeType="interactiveSeq">
                <p:stCondLst>
                  <p:cond evt="onClick" delay="0">
                    <p:tgtEl>
                      <p:spTgt spid="3"/>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CA2973F8-FCAE-409D-852F-AA48AE5504B3}"/>
              </a:ext>
            </a:extLst>
          </p:cNvPr>
          <p:cNvGraphicFramePr/>
          <p:nvPr/>
        </p:nvGraphicFramePr>
        <p:xfrm>
          <a:off x="2032000" y="353906"/>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extBox 2">
            <a:extLst>
              <a:ext uri="{FF2B5EF4-FFF2-40B4-BE49-F238E27FC236}">
                <a16:creationId xmlns:a16="http://schemas.microsoft.com/office/drawing/2014/main" id="{A6B72493-DE4B-4B2E-983D-6751869102E5}"/>
              </a:ext>
            </a:extLst>
          </p:cNvPr>
          <p:cNvSpPr txBox="1"/>
          <p:nvPr/>
        </p:nvSpPr>
        <p:spPr>
          <a:xfrm rot="16200000">
            <a:off x="3200400" y="3075056"/>
            <a:ext cx="4288536" cy="707886"/>
          </a:xfrm>
          <a:prstGeom prst="rect">
            <a:avLst/>
          </a:prstGeom>
          <a:noFill/>
        </p:spPr>
        <p:txBody>
          <a:bodyPr wrap="square" rtlCol="0">
            <a:spAutoFit/>
          </a:bodyPr>
          <a:lstStyle/>
          <a:p>
            <a:pPr algn="ctr"/>
            <a:r>
              <a:rPr lang="fa-IR" sz="4000" dirty="0">
                <a:solidFill>
                  <a:srgbClr val="FF0000"/>
                </a:solidFill>
                <a:cs typeface="+mj-cs"/>
              </a:rPr>
              <a:t>مؤلفه های کاوش گری</a:t>
            </a:r>
            <a:endParaRPr lang="en-US" sz="4000" dirty="0">
              <a:solidFill>
                <a:srgbClr val="FF0000"/>
              </a:solidFill>
              <a:cs typeface="+mj-cs"/>
            </a:endParaRPr>
          </a:p>
        </p:txBody>
      </p:sp>
      <p:pic>
        <p:nvPicPr>
          <p:cNvPr id="7" name="Recorded Sound">
            <a:hlinkClick r:id="" action="ppaction://media"/>
            <a:extLst>
              <a:ext uri="{FF2B5EF4-FFF2-40B4-BE49-F238E27FC236}">
                <a16:creationId xmlns:a16="http://schemas.microsoft.com/office/drawing/2014/main" id="{579A2809-4DAB-40D6-B857-C53B7EDBEEC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04800" y="5992029"/>
            <a:ext cx="609600" cy="609600"/>
          </a:xfrm>
          <a:prstGeom prst="rect">
            <a:avLst/>
          </a:prstGeom>
        </p:spPr>
      </p:pic>
      <p:sp>
        <p:nvSpPr>
          <p:cNvPr id="5" name="Star: 4 Points 4">
            <a:extLst>
              <a:ext uri="{FF2B5EF4-FFF2-40B4-BE49-F238E27FC236}">
                <a16:creationId xmlns:a16="http://schemas.microsoft.com/office/drawing/2014/main" id="{B6A56515-BA50-4638-9591-D002DC0C3125}"/>
              </a:ext>
            </a:extLst>
          </p:cNvPr>
          <p:cNvSpPr/>
          <p:nvPr/>
        </p:nvSpPr>
        <p:spPr>
          <a:xfrm>
            <a:off x="265176" y="132588"/>
            <a:ext cx="1633728" cy="886968"/>
          </a:xfrm>
          <a:prstGeom prst="star4">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5518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43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0850F8-1183-4BFF-A76D-894072F5342A}"/>
              </a:ext>
            </a:extLst>
          </p:cNvPr>
          <p:cNvPicPr>
            <a:picLocks noChangeAspect="1"/>
          </p:cNvPicPr>
          <p:nvPr/>
        </p:nvPicPr>
        <p:blipFill>
          <a:blip r:embed="rId4"/>
          <a:stretch>
            <a:fillRect/>
          </a:stretch>
        </p:blipFill>
        <p:spPr>
          <a:xfrm>
            <a:off x="0" y="301752"/>
            <a:ext cx="11939656" cy="526694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4" name="Recorded Sound">
            <a:hlinkClick r:id="" action="ppaction://media"/>
            <a:extLst>
              <a:ext uri="{FF2B5EF4-FFF2-40B4-BE49-F238E27FC236}">
                <a16:creationId xmlns:a16="http://schemas.microsoft.com/office/drawing/2014/main" id="{9C702805-E51D-4D07-B7D9-7B8CB9C2D3B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79704" y="5044440"/>
            <a:ext cx="609600" cy="609600"/>
          </a:xfrm>
          <a:prstGeom prst="rect">
            <a:avLst/>
          </a:prstGeom>
        </p:spPr>
      </p:pic>
      <p:sp>
        <p:nvSpPr>
          <p:cNvPr id="5" name="Star: 4 Points 4">
            <a:extLst>
              <a:ext uri="{FF2B5EF4-FFF2-40B4-BE49-F238E27FC236}">
                <a16:creationId xmlns:a16="http://schemas.microsoft.com/office/drawing/2014/main" id="{7F3C65BF-D4EE-4041-A1EA-6EAE7CC8D9CE}"/>
              </a:ext>
            </a:extLst>
          </p:cNvPr>
          <p:cNvSpPr/>
          <p:nvPr/>
        </p:nvSpPr>
        <p:spPr>
          <a:xfrm>
            <a:off x="0" y="0"/>
            <a:ext cx="1042416" cy="609600"/>
          </a:xfrm>
          <a:prstGeom prst="star4">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9508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87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6A6B468-09D2-4996-B7B5-25DB60C24005}"/>
              </a:ext>
            </a:extLst>
          </p:cNvPr>
          <p:cNvSpPr txBox="1"/>
          <p:nvPr/>
        </p:nvSpPr>
        <p:spPr>
          <a:xfrm>
            <a:off x="1380744" y="653796"/>
            <a:ext cx="10094976" cy="5550408"/>
          </a:xfrm>
          <a:prstGeom prst="rect">
            <a:avLst/>
          </a:prstGeom>
          <a:noFill/>
        </p:spPr>
        <p:txBody>
          <a:bodyPr wrap="square" rtlCol="0">
            <a:spAutoFit/>
          </a:bodyPr>
          <a:lstStyle/>
          <a:p>
            <a:endParaRPr lang="en-US" dirty="0"/>
          </a:p>
        </p:txBody>
      </p:sp>
      <p:sp>
        <p:nvSpPr>
          <p:cNvPr id="6" name="Star: 4 Points 5">
            <a:extLst>
              <a:ext uri="{FF2B5EF4-FFF2-40B4-BE49-F238E27FC236}">
                <a16:creationId xmlns:a16="http://schemas.microsoft.com/office/drawing/2014/main" id="{63D929BA-5C2C-41D6-949C-8B05831DDD1C}"/>
              </a:ext>
            </a:extLst>
          </p:cNvPr>
          <p:cNvSpPr/>
          <p:nvPr/>
        </p:nvSpPr>
        <p:spPr>
          <a:xfrm>
            <a:off x="265176" y="132588"/>
            <a:ext cx="1633728" cy="886968"/>
          </a:xfrm>
          <a:prstGeom prst="star4">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C553154-FCE9-491F-86E6-D39798F601DD}"/>
              </a:ext>
            </a:extLst>
          </p:cNvPr>
          <p:cNvSpPr/>
          <p:nvPr/>
        </p:nvSpPr>
        <p:spPr>
          <a:xfrm>
            <a:off x="2127599" y="1554480"/>
            <a:ext cx="8174736" cy="3785616"/>
          </a:xfrm>
          <a:prstGeom prst="rect">
            <a:avLst/>
          </a:prstGeom>
          <a:solidFill>
            <a:srgbClr val="FFFF00"/>
          </a:solidFill>
          <a:ln>
            <a:solidFill>
              <a:srgbClr val="002060"/>
            </a:solidFill>
          </a:ln>
          <a:effectLst>
            <a:reflection stA="45000" endPos="0" dist="50800" dir="5400000" sy="-100000" algn="bl" rotWithShape="0"/>
          </a:effectLst>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CC0E1D89-43E7-415A-BC2F-E8102423BF01}"/>
              </a:ext>
            </a:extLst>
          </p:cNvPr>
          <p:cNvSpPr txBox="1"/>
          <p:nvPr/>
        </p:nvSpPr>
        <p:spPr>
          <a:xfrm>
            <a:off x="2435256" y="2147538"/>
            <a:ext cx="7867079" cy="646331"/>
          </a:xfrm>
          <a:prstGeom prst="rect">
            <a:avLst/>
          </a:prstGeom>
          <a:noFill/>
        </p:spPr>
        <p:txBody>
          <a:bodyPr wrap="square" rtlCol="0">
            <a:spAutoFit/>
          </a:bodyPr>
          <a:lstStyle/>
          <a:p>
            <a:pPr algn="r"/>
            <a:r>
              <a:rPr lang="fa-IR" dirty="0"/>
              <a:t>سوالات همگرا سوالاتی هستند که دارای پاسخ های یکسانند و همه دانش آموزان پاسخ های مشابهی به آن ها می دهند. مانند: فتو سنتز چیست و مساحت شکل زیر را محاسبه کنید؟</a:t>
            </a:r>
            <a:endParaRPr lang="en-US" dirty="0"/>
          </a:p>
        </p:txBody>
      </p:sp>
      <p:sp>
        <p:nvSpPr>
          <p:cNvPr id="11" name="TextBox 10">
            <a:extLst>
              <a:ext uri="{FF2B5EF4-FFF2-40B4-BE49-F238E27FC236}">
                <a16:creationId xmlns:a16="http://schemas.microsoft.com/office/drawing/2014/main" id="{333E6CCC-B266-4F7A-ABDB-3769B6F81222}"/>
              </a:ext>
            </a:extLst>
          </p:cNvPr>
          <p:cNvSpPr txBox="1"/>
          <p:nvPr/>
        </p:nvSpPr>
        <p:spPr>
          <a:xfrm>
            <a:off x="2630519" y="3003779"/>
            <a:ext cx="7671816" cy="1518707"/>
          </a:xfrm>
          <a:prstGeom prst="rect">
            <a:avLst/>
          </a:prstGeom>
          <a:noFill/>
        </p:spPr>
        <p:txBody>
          <a:bodyPr wrap="square" rtlCol="0">
            <a:spAutoFit/>
          </a:bodyPr>
          <a:lstStyle/>
          <a:p>
            <a:pPr algn="r"/>
            <a:r>
              <a:rPr lang="fa-IR" b="1" dirty="0"/>
              <a:t>اما سوالات واگرا سوالاتی هستند که دارای پاسخ های گوناگونی است و دانش آموزان می توانند برای آن ها پاسخ های متنوعی را ارائه کنند. این سوالات اگر از سوی معلمان دروس مختلف به درستی طرح شود می تواند در توسعه تفکر خلاق موثر باشد.</a:t>
            </a:r>
            <a:endParaRPr lang="fa-IR" dirty="0"/>
          </a:p>
          <a:p>
            <a:pPr algn="r"/>
            <a:r>
              <a:rPr lang="fa-IR" dirty="0"/>
              <a:t>سوالاتی از قبیل اگر آهن زنگ نمی زد اقتصاد دنیا چگونه بود و اگر زاویه 90 درجه وجود نداشت چه اتفاقی می افتاد از جمله سوالات واگرا ست.</a:t>
            </a:r>
          </a:p>
        </p:txBody>
      </p:sp>
      <p:pic>
        <p:nvPicPr>
          <p:cNvPr id="12" name="Recorded Sound">
            <a:hlinkClick r:id="" action="ppaction://media"/>
            <a:extLst>
              <a:ext uri="{FF2B5EF4-FFF2-40B4-BE49-F238E27FC236}">
                <a16:creationId xmlns:a16="http://schemas.microsoft.com/office/drawing/2014/main" id="{34709CA7-91AF-4AE8-B3D0-0DFF0678F84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72440" y="5594604"/>
            <a:ext cx="609600" cy="609600"/>
          </a:xfrm>
          <a:prstGeom prst="rect">
            <a:avLst/>
          </a:prstGeom>
        </p:spPr>
      </p:pic>
    </p:spTree>
    <p:extLst>
      <p:ext uri="{BB962C8B-B14F-4D97-AF65-F5344CB8AC3E}">
        <p14:creationId xmlns:p14="http://schemas.microsoft.com/office/powerpoint/2010/main" val="731968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387"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DA3B473-C5E8-4640-B2BD-478210A82B79}"/>
              </a:ext>
            </a:extLst>
          </p:cNvPr>
          <p:cNvPicPr>
            <a:picLocks noChangeAspect="1"/>
          </p:cNvPicPr>
          <p:nvPr/>
        </p:nvPicPr>
        <p:blipFill>
          <a:blip r:embed="rId8">
            <a:extLst>
              <a:ext uri="{BEBA8EAE-BF5A-486C-A8C5-ECC9F3942E4B}">
                <a14:imgProps xmlns:a14="http://schemas.microsoft.com/office/drawing/2010/main">
                  <a14:imgLayer r:embed="rId9">
                    <a14:imgEffect>
                      <a14:artisticPlasticWrap/>
                    </a14:imgEffect>
                  </a14:imgLayer>
                </a14:imgProps>
              </a:ext>
            </a:extLst>
          </a:blip>
          <a:stretch>
            <a:fillRect/>
          </a:stretch>
        </p:blipFill>
        <p:spPr>
          <a:xfrm>
            <a:off x="619887" y="238655"/>
            <a:ext cx="10952226" cy="1454312"/>
          </a:xfrm>
          <a:prstGeom prst="rect">
            <a:avLst/>
          </a:prstGeom>
          <a:effectLst>
            <a:outerShdw blurRad="50800" dist="50800" dir="5400000" algn="ctr" rotWithShape="0">
              <a:srgbClr val="FF0000"/>
            </a:outerShdw>
          </a:effectLst>
          <a:scene3d>
            <a:camera prst="orthographicFront"/>
            <a:lightRig rig="threePt" dir="t"/>
          </a:scene3d>
          <a:sp3d extrusionH="76200" contourW="12700">
            <a:bevelT w="19050"/>
            <a:extrusionClr>
              <a:srgbClr val="FFFF00"/>
            </a:extrusionClr>
            <a:contourClr>
              <a:srgbClr val="FF0000"/>
            </a:contourClr>
          </a:sp3d>
        </p:spPr>
      </p:pic>
      <p:pic>
        <p:nvPicPr>
          <p:cNvPr id="9" name="Picture 8">
            <a:extLst>
              <a:ext uri="{FF2B5EF4-FFF2-40B4-BE49-F238E27FC236}">
                <a16:creationId xmlns:a16="http://schemas.microsoft.com/office/drawing/2014/main" id="{ACF45947-109C-4AA3-8954-F47B9E8A423F}"/>
              </a:ext>
            </a:extLst>
          </p:cNvPr>
          <p:cNvPicPr>
            <a:picLocks noChangeAspect="1"/>
          </p:cNvPicPr>
          <p:nvPr/>
        </p:nvPicPr>
        <p:blipFill>
          <a:blip r:embed="rId10">
            <a:extLst>
              <a:ext uri="{BEBA8EAE-BF5A-486C-A8C5-ECC9F3942E4B}">
                <a14:imgProps xmlns:a14="http://schemas.microsoft.com/office/drawing/2010/main">
                  <a14:imgLayer r:embed="rId11">
                    <a14:imgEffect>
                      <a14:artisticPlasticWrap/>
                    </a14:imgEffect>
                  </a14:imgLayer>
                </a14:imgProps>
              </a:ext>
            </a:extLst>
          </a:blip>
          <a:stretch>
            <a:fillRect/>
          </a:stretch>
        </p:blipFill>
        <p:spPr>
          <a:xfrm>
            <a:off x="431672" y="2722307"/>
            <a:ext cx="11020425" cy="1114425"/>
          </a:xfrm>
          <a:prstGeom prst="rect">
            <a:avLst/>
          </a:prstGeom>
          <a:ln>
            <a:solidFill>
              <a:srgbClr val="00B0F0"/>
            </a:solidFill>
          </a:ln>
          <a:effectLst>
            <a:outerShdw blurRad="50800" dist="50800" dir="5400000" algn="ctr" rotWithShape="0">
              <a:srgbClr val="0070C0"/>
            </a:outerShdw>
          </a:effectLst>
        </p:spPr>
      </p:pic>
      <p:pic>
        <p:nvPicPr>
          <p:cNvPr id="11" name="Picture 10">
            <a:extLst>
              <a:ext uri="{FF2B5EF4-FFF2-40B4-BE49-F238E27FC236}">
                <a16:creationId xmlns:a16="http://schemas.microsoft.com/office/drawing/2014/main" id="{75AFA602-E519-40F1-AF5D-C95659863A78}"/>
              </a:ext>
            </a:extLst>
          </p:cNvPr>
          <p:cNvPicPr>
            <a:picLocks noChangeAspect="1"/>
          </p:cNvPicPr>
          <p:nvPr/>
        </p:nvPicPr>
        <p:blipFill>
          <a:blip r:embed="rId12">
            <a:extLst>
              <a:ext uri="{BEBA8EAE-BF5A-486C-A8C5-ECC9F3942E4B}">
                <a14:imgProps xmlns:a14="http://schemas.microsoft.com/office/drawing/2010/main">
                  <a14:imgLayer r:embed="rId13">
                    <a14:imgEffect>
                      <a14:artisticPlasticWrap/>
                    </a14:imgEffect>
                  </a14:imgLayer>
                </a14:imgProps>
              </a:ext>
            </a:extLst>
          </a:blip>
          <a:stretch>
            <a:fillRect/>
          </a:stretch>
        </p:blipFill>
        <p:spPr>
          <a:xfrm>
            <a:off x="229823" y="5039809"/>
            <a:ext cx="11424122" cy="1086662"/>
          </a:xfrm>
          <a:prstGeom prst="rect">
            <a:avLst/>
          </a:prstGeom>
          <a:effectLst>
            <a:outerShdw blurRad="50800" dist="50800" dir="5400000" algn="ctr" rotWithShape="0">
              <a:srgbClr val="7030A0"/>
            </a:outerShdw>
          </a:effectLst>
        </p:spPr>
      </p:pic>
      <p:pic>
        <p:nvPicPr>
          <p:cNvPr id="2" name="Recorded Sound">
            <a:hlinkClick r:id="" action="ppaction://media"/>
            <a:extLst>
              <a:ext uri="{FF2B5EF4-FFF2-40B4-BE49-F238E27FC236}">
                <a16:creationId xmlns:a16="http://schemas.microsoft.com/office/drawing/2014/main" id="{088AD8FF-EA59-43EC-8677-A7685E172A59}"/>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619887" y="1805213"/>
            <a:ext cx="609600" cy="609600"/>
          </a:xfrm>
          <a:prstGeom prst="rect">
            <a:avLst/>
          </a:prstGeom>
        </p:spPr>
      </p:pic>
      <p:pic>
        <p:nvPicPr>
          <p:cNvPr id="3" name="Recorded Sound">
            <a:hlinkClick r:id="" action="ppaction://media"/>
            <a:extLst>
              <a:ext uri="{FF2B5EF4-FFF2-40B4-BE49-F238E27FC236}">
                <a16:creationId xmlns:a16="http://schemas.microsoft.com/office/drawing/2014/main" id="{9800E646-27D0-4C8B-BA44-AD35D4EAE6E4}"/>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229824" y="3946018"/>
            <a:ext cx="609600" cy="609600"/>
          </a:xfrm>
          <a:prstGeom prst="rect">
            <a:avLst/>
          </a:prstGeom>
        </p:spPr>
      </p:pic>
      <p:pic>
        <p:nvPicPr>
          <p:cNvPr id="4" name="Recorded Sound">
            <a:hlinkClick r:id="" action="ppaction://media"/>
            <a:extLst>
              <a:ext uri="{FF2B5EF4-FFF2-40B4-BE49-F238E27FC236}">
                <a16:creationId xmlns:a16="http://schemas.microsoft.com/office/drawing/2014/main" id="{870D6633-19F1-4233-8FEC-791BC3ED82C8}"/>
              </a:ext>
            </a:extLst>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229823" y="6237419"/>
            <a:ext cx="609600" cy="609600"/>
          </a:xfrm>
          <a:prstGeom prst="rect">
            <a:avLst/>
          </a:prstGeom>
        </p:spPr>
      </p:pic>
    </p:spTree>
    <p:extLst>
      <p:ext uri="{BB962C8B-B14F-4D97-AF65-F5344CB8AC3E}">
        <p14:creationId xmlns:p14="http://schemas.microsoft.com/office/powerpoint/2010/main" val="418716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98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4299" fill="hold"/>
                                        <p:tgtEl>
                                          <p:spTgt spid="3"/>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93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audio>
              <p:cMediaNode vol="80000">
                <p:cTn id="16" fill="hold" display="0">
                  <p:stCondLst>
                    <p:cond delay="indefinite"/>
                  </p:stCondLst>
                  <p:endCondLst>
                    <p:cond evt="onStopAudio" delay="0">
                      <p:tgtEl>
                        <p:sldTgt/>
                      </p:tgtEl>
                    </p:cond>
                  </p:endCondLst>
                </p:cTn>
                <p:tgtEl>
                  <p:spTgt spid="3"/>
                </p:tgtEl>
              </p:cMediaNode>
            </p:audio>
            <p:audio>
              <p:cMediaNode vol="80000">
                <p:cTn id="1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E062C5-D0E2-4361-9E7C-17AF59472810}"/>
              </a:ext>
            </a:extLst>
          </p:cNvPr>
          <p:cNvSpPr txBox="1"/>
          <p:nvPr/>
        </p:nvSpPr>
        <p:spPr>
          <a:xfrm>
            <a:off x="585216" y="557784"/>
            <a:ext cx="10588752" cy="1234440"/>
          </a:xfrm>
          <a:prstGeom prst="rect">
            <a:avLst/>
          </a:prstGeom>
          <a:noFill/>
        </p:spPr>
        <p:txBody>
          <a:bodyPr wrap="square" rtlCol="0">
            <a:spAutoFit/>
          </a:bodyPr>
          <a:lstStyle/>
          <a:p>
            <a:endParaRPr lang="en-US" dirty="0"/>
          </a:p>
        </p:txBody>
      </p:sp>
      <p:pic>
        <p:nvPicPr>
          <p:cNvPr id="3" name="Picture 2">
            <a:extLst>
              <a:ext uri="{FF2B5EF4-FFF2-40B4-BE49-F238E27FC236}">
                <a16:creationId xmlns:a16="http://schemas.microsoft.com/office/drawing/2014/main" id="{6367D1F2-4FE9-4BEB-A436-078B970C8098}"/>
              </a:ext>
            </a:extLst>
          </p:cNvPr>
          <p:cNvPicPr>
            <a:picLocks noChangeAspect="1"/>
          </p:cNvPicPr>
          <p:nvPr/>
        </p:nvPicPr>
        <p:blipFill>
          <a:blip r:embed="rId8"/>
          <a:stretch>
            <a:fillRect/>
          </a:stretch>
        </p:blipFill>
        <p:spPr>
          <a:xfrm>
            <a:off x="219075" y="631698"/>
            <a:ext cx="11753850" cy="876300"/>
          </a:xfrm>
          <a:prstGeom prst="round2DiagRect">
            <a:avLst>
              <a:gd name="adj1" fmla="val 16667"/>
              <a:gd name="adj2" fmla="val 0"/>
            </a:avLst>
          </a:prstGeom>
          <a:ln w="88900" cap="sq">
            <a:solidFill>
              <a:srgbClr val="FFFFFF"/>
            </a:solidFill>
            <a:miter lim="800000"/>
          </a:ln>
          <a:effectLst>
            <a:glow rad="127000">
              <a:srgbClr val="92D050"/>
            </a:glow>
            <a:outerShdw blurRad="50800" dist="38100" dir="5400000" algn="t" rotWithShape="0">
              <a:srgbClr val="FFFFFF"/>
            </a:outerShdw>
          </a:effectLst>
        </p:spPr>
      </p:pic>
      <p:pic>
        <p:nvPicPr>
          <p:cNvPr id="4" name="Picture 3">
            <a:extLst>
              <a:ext uri="{FF2B5EF4-FFF2-40B4-BE49-F238E27FC236}">
                <a16:creationId xmlns:a16="http://schemas.microsoft.com/office/drawing/2014/main" id="{0C3978E1-0911-4D17-896A-E415FC6B8395}"/>
              </a:ext>
            </a:extLst>
          </p:cNvPr>
          <p:cNvPicPr>
            <a:picLocks noChangeAspect="1"/>
          </p:cNvPicPr>
          <p:nvPr/>
        </p:nvPicPr>
        <p:blipFill>
          <a:blip r:embed="rId9"/>
          <a:stretch>
            <a:fillRect/>
          </a:stretch>
        </p:blipFill>
        <p:spPr>
          <a:xfrm>
            <a:off x="153404" y="2372609"/>
            <a:ext cx="11707660" cy="1571769"/>
          </a:xfrm>
          <a:prstGeom prst="round2DiagRect">
            <a:avLst>
              <a:gd name="adj1" fmla="val 16667"/>
              <a:gd name="adj2" fmla="val 0"/>
            </a:avLst>
          </a:prstGeom>
          <a:ln w="88900" cap="sq">
            <a:solidFill>
              <a:srgbClr val="FFFFFF"/>
            </a:solidFill>
            <a:miter lim="800000"/>
          </a:ln>
          <a:effectLst>
            <a:outerShdw blurRad="254000" algn="tl" rotWithShape="0">
              <a:srgbClr val="92D050">
                <a:alpha val="43000"/>
              </a:srgbClr>
            </a:outerShdw>
          </a:effectLst>
        </p:spPr>
      </p:pic>
      <p:pic>
        <p:nvPicPr>
          <p:cNvPr id="6" name="Picture 5">
            <a:extLst>
              <a:ext uri="{FF2B5EF4-FFF2-40B4-BE49-F238E27FC236}">
                <a16:creationId xmlns:a16="http://schemas.microsoft.com/office/drawing/2014/main" id="{E3ECD5FD-6484-4438-A3AB-335369CB4FD3}"/>
              </a:ext>
            </a:extLst>
          </p:cNvPr>
          <p:cNvPicPr>
            <a:picLocks noChangeAspect="1"/>
          </p:cNvPicPr>
          <p:nvPr/>
        </p:nvPicPr>
        <p:blipFill>
          <a:blip r:embed="rId10"/>
          <a:stretch>
            <a:fillRect/>
          </a:stretch>
        </p:blipFill>
        <p:spPr>
          <a:xfrm>
            <a:off x="219075" y="5014325"/>
            <a:ext cx="11641989" cy="124455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 name="Recorded Sound">
            <a:hlinkClick r:id="" action="ppaction://media"/>
            <a:extLst>
              <a:ext uri="{FF2B5EF4-FFF2-40B4-BE49-F238E27FC236}">
                <a16:creationId xmlns:a16="http://schemas.microsoft.com/office/drawing/2014/main" id="{F647B8DF-F149-4CC2-8ACC-D43F6E213667}"/>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7346" y="1442312"/>
            <a:ext cx="609600" cy="609600"/>
          </a:xfrm>
          <a:prstGeom prst="rect">
            <a:avLst/>
          </a:prstGeom>
        </p:spPr>
      </p:pic>
      <p:pic>
        <p:nvPicPr>
          <p:cNvPr id="8" name="Recorded Sound">
            <a:hlinkClick r:id="" action="ppaction://media"/>
            <a:extLst>
              <a:ext uri="{FF2B5EF4-FFF2-40B4-BE49-F238E27FC236}">
                <a16:creationId xmlns:a16="http://schemas.microsoft.com/office/drawing/2014/main" id="{517EC972-D1B5-467F-944F-5789027636BC}"/>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19075" y="4196487"/>
            <a:ext cx="609600" cy="609600"/>
          </a:xfrm>
          <a:prstGeom prst="rect">
            <a:avLst/>
          </a:prstGeom>
        </p:spPr>
      </p:pic>
      <p:pic>
        <p:nvPicPr>
          <p:cNvPr id="9" name="Recorded Sound">
            <a:hlinkClick r:id="" action="ppaction://media"/>
            <a:extLst>
              <a:ext uri="{FF2B5EF4-FFF2-40B4-BE49-F238E27FC236}">
                <a16:creationId xmlns:a16="http://schemas.microsoft.com/office/drawing/2014/main" id="{2B6DC8EE-96DB-4F2E-96DD-A941E41E3E7C}"/>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7346" y="6300216"/>
            <a:ext cx="609600" cy="609600"/>
          </a:xfrm>
          <a:prstGeom prst="rect">
            <a:avLst/>
          </a:prstGeom>
        </p:spPr>
      </p:pic>
    </p:spTree>
    <p:extLst>
      <p:ext uri="{BB962C8B-B14F-4D97-AF65-F5344CB8AC3E}">
        <p14:creationId xmlns:p14="http://schemas.microsoft.com/office/powerpoint/2010/main" val="4265074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906"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7504" fill="hold"/>
                                        <p:tgtEl>
                                          <p:spTgt spid="8"/>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321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7"/>
                </p:tgtEl>
              </p:cMediaNode>
            </p:audio>
            <p:audio>
              <p:cMediaNode vol="80000">
                <p:cTn id="16" fill="hold" display="0">
                  <p:stCondLst>
                    <p:cond delay="indefinite"/>
                  </p:stCondLst>
                  <p:endCondLst>
                    <p:cond evt="onStopAudio" delay="0">
                      <p:tgtEl>
                        <p:sldTgt/>
                      </p:tgtEl>
                    </p:cond>
                  </p:endCondLst>
                </p:cTn>
                <p:tgtEl>
                  <p:spTgt spid="8"/>
                </p:tgtEl>
              </p:cMediaNode>
            </p:audio>
            <p:audio>
              <p:cMediaNode vol="80000">
                <p:cTn id="17"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C84C5E3-E750-4A4F-BF26-DC679AF3DD0D}"/>
              </a:ext>
            </a:extLst>
          </p:cNvPr>
          <p:cNvPicPr>
            <a:picLocks noChangeAspect="1"/>
          </p:cNvPicPr>
          <p:nvPr/>
        </p:nvPicPr>
        <p:blipFill>
          <a:blip r:embed="rId4"/>
          <a:stretch>
            <a:fillRect/>
          </a:stretch>
        </p:blipFill>
        <p:spPr>
          <a:xfrm>
            <a:off x="1106736" y="1648284"/>
            <a:ext cx="10287000" cy="676275"/>
          </a:xfrm>
          <a:prstGeom prst="round2DiagRect">
            <a:avLst>
              <a:gd name="adj1" fmla="val 16667"/>
              <a:gd name="adj2" fmla="val 0"/>
            </a:avLst>
          </a:prstGeom>
          <a:ln w="88900" cap="sq">
            <a:solidFill>
              <a:srgbClr val="FFFFFF"/>
            </a:solidFill>
            <a:miter lim="800000"/>
          </a:ln>
          <a:effectLst>
            <a:glow rad="228600">
              <a:srgbClr val="00B0F0">
                <a:alpha val="40000"/>
              </a:srgbClr>
            </a:glow>
            <a:outerShdw blurRad="50800" dist="38100" dir="8100000" algn="tr" rotWithShape="0">
              <a:prstClr val="black">
                <a:alpha val="40000"/>
              </a:prstClr>
            </a:outerShdw>
            <a:reflection blurRad="6350" stA="50000" endA="300" endPos="55000" dir="5400000" sy="-100000" algn="bl" rotWithShape="0"/>
          </a:effectLst>
        </p:spPr>
      </p:pic>
      <p:pic>
        <p:nvPicPr>
          <p:cNvPr id="6" name="Recorded Sound">
            <a:hlinkClick r:id="" action="ppaction://media"/>
            <a:extLst>
              <a:ext uri="{FF2B5EF4-FFF2-40B4-BE49-F238E27FC236}">
                <a16:creationId xmlns:a16="http://schemas.microsoft.com/office/drawing/2014/main" id="{56ED5A01-5FA7-449A-9FA2-00564F1CD7B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5493" y="2969964"/>
            <a:ext cx="609600" cy="609600"/>
          </a:xfrm>
          <a:prstGeom prst="rect">
            <a:avLst/>
          </a:prstGeom>
        </p:spPr>
      </p:pic>
    </p:spTree>
    <p:extLst>
      <p:ext uri="{BB962C8B-B14F-4D97-AF65-F5344CB8AC3E}">
        <p14:creationId xmlns:p14="http://schemas.microsoft.com/office/powerpoint/2010/main" val="3435023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2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TotalTime>
  <Words>173</Words>
  <Application>Microsoft Office PowerPoint</Application>
  <PresentationFormat>Widescreen</PresentationFormat>
  <Paragraphs>22</Paragraphs>
  <Slides>9</Slides>
  <Notes>0</Notes>
  <HiddenSlides>0</HiddenSlides>
  <MMClips>13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ahmad razmdideh</dc:creator>
  <cp:lastModifiedBy>ahmad razmdideh</cp:lastModifiedBy>
  <cp:revision>5</cp:revision>
  <dcterms:created xsi:type="dcterms:W3CDTF">2020-04-15T09:57:39Z</dcterms:created>
  <dcterms:modified xsi:type="dcterms:W3CDTF">2020-04-15T21:06:32Z</dcterms:modified>
</cp:coreProperties>
</file>