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F7499-A828-4799-81F3-697988905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CC66F-A5F2-4EF5-8515-762916834D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FDB3F-0389-4EC6-AAF5-74840ECCD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5841-0301-4F09-AA12-1226267A526B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9749B-756F-44EA-8140-489F7E83E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1DAC8-3C06-4842-A182-C05229E6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3F7C-E09F-4C9F-B00A-8FF08B39B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53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CCE9A-500E-4119-9F10-DEFBBF73B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AC04A-A295-4805-8ED6-DFACBAE3D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C0E33-AB30-4CCD-9E8F-CBD7C212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5841-0301-4F09-AA12-1226267A526B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3FCB5-8613-46C8-AE76-7F949145B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3EC65-0A3B-4020-B92D-8E2EF8648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3F7C-E09F-4C9F-B00A-8FF08B39B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61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CEDF68-917D-42EB-86BD-52B0568886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80BCE2-2923-491F-966D-A916B624B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8C046-0E5C-41E9-9668-9CDC9C93C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5841-0301-4F09-AA12-1226267A526B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10191-9AC6-473E-A69B-872665D8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F2B98-6FFC-447A-A3D3-AA2C35F5A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3F7C-E09F-4C9F-B00A-8FF08B39B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31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DCBEF-DD51-495D-A440-86C50746C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D7D79-9E72-4546-B623-041DB4C51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0D709-F26E-4AA8-AEAD-8AE85510E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5841-0301-4F09-AA12-1226267A526B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E1034-BB06-4E47-95CD-CA533EA4F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720B4-FA84-4776-9871-62F02FB7F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3F7C-E09F-4C9F-B00A-8FF08B39B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2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58FE0-9802-448D-B385-D55D76DFA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B2C41-FEBA-4052-95CC-9816637FA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C771D-5880-4C63-9280-2A8ACA55A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5841-0301-4F09-AA12-1226267A526B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40F55-0101-4E5F-BE48-49FD2E90E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85DF0-0211-4C02-B018-603441D9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3F7C-E09F-4C9F-B00A-8FF08B39B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94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17839-87E9-4A3E-AC0A-DBAB63D6C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EB7DC-3206-4CAD-80CD-FE83FEA27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A5EB5-2C5E-424D-8ACF-E43EAC11E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3DA30-0A91-488F-9A31-72AB84D9A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5841-0301-4F09-AA12-1226267A526B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03E76-55ED-4747-B73A-F80A8BEC0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B088F-F560-4DDC-A62A-45F583F96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3F7C-E09F-4C9F-B00A-8FF08B39B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46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1B555-62D4-4940-B6AF-E36B4442E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45FBA-FD1B-425F-A100-37E229DB2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DB7213-FD8B-4212-BD39-4530807A1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061A6-52D7-444D-BAF3-F6D0FA4CA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D31B29-46C6-4C0B-B28E-A58A95B6C6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126BAD-D560-4234-BB53-9D014A6D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5841-0301-4F09-AA12-1226267A526B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BF6748-B123-4729-BBD9-9CF8937BF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019005-08C1-4AC0-A779-0A66FC7AA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3F7C-E09F-4C9F-B00A-8FF08B39B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0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823C-FC6F-41A8-9750-7F5CB58C3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730A-E32B-44D0-A4CE-F71837FCD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5841-0301-4F09-AA12-1226267A526B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289335-FCA5-4961-A180-8D0D84745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7D6E29-D711-4F42-8D93-FAC6E12D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3F7C-E09F-4C9F-B00A-8FF08B39B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2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4FC1D6-E137-4C4B-B7C7-8E6A96DF7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5841-0301-4F09-AA12-1226267A526B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3D152C-DA2E-423B-945E-2A709FF90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FF077-61D5-4097-A68B-2DCD07EE7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3F7C-E09F-4C9F-B00A-8FF08B39B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1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7CCAD-09E8-49C6-91C7-41D5412BF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628DF-E3D6-41EE-B56F-EDA13E3CA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73F07-D01D-4FBA-BE0A-BACA0E42C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37D1D9-E1AC-4B9D-AE4F-EA429F2BB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5841-0301-4F09-AA12-1226267A526B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4F9D6E-8DF6-494E-8E7A-449FCF665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02D8A-D434-4A2D-9E71-1CACEA37D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3F7C-E09F-4C9F-B00A-8FF08B39B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64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50A9-BB35-4D7A-A17C-1665E51CB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8B7009-EA23-4495-AD1A-3AE0E40BF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B6381-7C4D-40D4-8E32-61EF98203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3CEB6-FEFA-4877-A3CD-8CE0FDC0E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5841-0301-4F09-AA12-1226267A526B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DA5F2-75E9-4A05-AD8A-7766E9CDB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D0D34-CAA1-4B7A-9C49-35818819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3F7C-E09F-4C9F-B00A-8FF08B39B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9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6BCA02-87CA-4F7E-8CC5-58F5469E9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49C17-A4E4-4E30-BDC0-A7A4FFA9B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060E7-DA9F-41BE-9284-2E0685E37B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85841-0301-4F09-AA12-1226267A526B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724E1-82C9-4889-A360-45D1617AF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007AD-CD26-4281-BA20-983E215D81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B3F7C-E09F-4C9F-B00A-8FF08B39B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C96F75-9B85-4187-8C84-366C9B6789B3}"/>
              </a:ext>
            </a:extLst>
          </p:cNvPr>
          <p:cNvSpPr/>
          <p:nvPr/>
        </p:nvSpPr>
        <p:spPr>
          <a:xfrm>
            <a:off x="1867988" y="412790"/>
            <a:ext cx="8425543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a-IR" sz="6600" b="1" dirty="0">
                <a:solidFill>
                  <a:srgbClr val="FF0000"/>
                </a:solidFill>
                <a:cs typeface="Times New Roman" panose="02020603050405020304" pitchFamily="18" charset="0"/>
              </a:rPr>
              <a:t>تحلیل محتوی درسی  رشته  فیزیک  </a:t>
            </a:r>
          </a:p>
          <a:p>
            <a:pPr lvl="0"/>
            <a:endParaRPr lang="fa-IR" b="1" dirty="0">
              <a:solidFill>
                <a:prstClr val="black"/>
              </a:solidFill>
            </a:endParaRPr>
          </a:p>
          <a:p>
            <a:pPr lvl="0" algn="ctr"/>
            <a:r>
              <a:rPr lang="fa-IR" sz="4000" b="1" dirty="0">
                <a:solidFill>
                  <a:prstClr val="black"/>
                </a:solidFill>
                <a:cs typeface="Times New Roman" panose="02020603050405020304" pitchFamily="18" charset="0"/>
              </a:rPr>
              <a:t>مدرس: احمد رزم دیده                             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EDAFF-ADBC-40F4-818C-4E8A14FEF66A}"/>
              </a:ext>
            </a:extLst>
          </p:cNvPr>
          <p:cNvSpPr txBox="1"/>
          <p:nvPr/>
        </p:nvSpPr>
        <p:spPr>
          <a:xfrm>
            <a:off x="757646" y="3526971"/>
            <a:ext cx="104110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a-IR" sz="3200" b="1" dirty="0">
                <a:solidFill>
                  <a:prstClr val="black"/>
                </a:solidFill>
                <a:cs typeface="Times New Roman" panose="02020603050405020304" pitchFamily="18" charset="0"/>
              </a:rPr>
              <a:t>بخش دوم :معرفی اهداف آموزش علوم و روشهای تدریس مؤثر آن</a:t>
            </a:r>
            <a:r>
              <a:rPr lang="fa-IR" sz="32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br>
              <a:rPr lang="fa-IR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825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E817BDF5-09B9-448C-BB74-DCA19858C6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299572"/>
            <a:ext cx="118681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8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23</Words>
  <Application>Microsoft Office PowerPoint</Application>
  <PresentationFormat>Widescreen</PresentationFormat>
  <Paragraphs>4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ahmad razmdideh</dc:creator>
  <cp:lastModifiedBy>ahmad razmdideh</cp:lastModifiedBy>
  <cp:revision>5</cp:revision>
  <dcterms:created xsi:type="dcterms:W3CDTF">2020-04-14T11:33:01Z</dcterms:created>
  <dcterms:modified xsi:type="dcterms:W3CDTF">2020-04-14T11:57:39Z</dcterms:modified>
</cp:coreProperties>
</file>