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FE032D-E990-4042-BCB7-4FDCC5BE95F8}" type="doc">
      <dgm:prSet loTypeId="urn:microsoft.com/office/officeart/2005/8/layout/cycle8" loCatId="cycle" qsTypeId="urn:microsoft.com/office/officeart/2005/8/quickstyle/simple1" qsCatId="simple" csTypeId="urn:microsoft.com/office/officeart/2005/8/colors/accent1_2" csCatId="accent1" phldr="1"/>
      <dgm:spPr/>
    </dgm:pt>
    <dgm:pt modelId="{8EC75F03-25EA-421F-AEB0-346045B799FD}">
      <dgm:prSet phldrT="[Text]"/>
      <dgm:spPr/>
      <dgm:t>
        <a:bodyPr/>
        <a:lstStyle/>
        <a:p>
          <a:r>
            <a:rPr lang="fa-IR" dirty="0">
              <a:solidFill>
                <a:srgbClr val="FFFF00"/>
              </a:solidFill>
            </a:rPr>
            <a:t>1</a:t>
          </a:r>
          <a:r>
            <a:rPr lang="fa-IR" dirty="0"/>
            <a:t> نگرش مورد متعصبانه و محدود معلمان </a:t>
          </a:r>
          <a:endParaRPr lang="en-US" dirty="0"/>
        </a:p>
      </dgm:t>
    </dgm:pt>
    <dgm:pt modelId="{CEB0E3F5-43E1-4B5B-84E9-259111E6E3B2}" type="parTrans" cxnId="{BCE1582D-841A-47F1-A2DC-0E613CE94E1D}">
      <dgm:prSet/>
      <dgm:spPr/>
      <dgm:t>
        <a:bodyPr/>
        <a:lstStyle/>
        <a:p>
          <a:endParaRPr lang="en-US"/>
        </a:p>
      </dgm:t>
    </dgm:pt>
    <dgm:pt modelId="{BAEDED5A-AB31-481F-8A80-1F0507100673}" type="sibTrans" cxnId="{BCE1582D-841A-47F1-A2DC-0E613CE94E1D}">
      <dgm:prSet/>
      <dgm:spPr/>
      <dgm:t>
        <a:bodyPr/>
        <a:lstStyle/>
        <a:p>
          <a:endParaRPr lang="en-US"/>
        </a:p>
      </dgm:t>
    </dgm:pt>
    <dgm:pt modelId="{D87D1335-32AE-4F7F-A632-BD5BA857DFC4}">
      <dgm:prSet phldrT="[Text]"/>
      <dgm:spPr/>
      <dgm:t>
        <a:bodyPr/>
        <a:lstStyle/>
        <a:p>
          <a:r>
            <a:rPr lang="fa-IR" dirty="0">
              <a:solidFill>
                <a:srgbClr val="FFFF00"/>
              </a:solidFill>
            </a:rPr>
            <a:t>۳</a:t>
          </a:r>
          <a:r>
            <a:rPr lang="fa-IR" dirty="0"/>
            <a:t> به زمان کافی نیاز دارند.</a:t>
          </a:r>
          <a:endParaRPr lang="en-US" dirty="0"/>
        </a:p>
      </dgm:t>
    </dgm:pt>
    <dgm:pt modelId="{D18DE70F-7885-4289-A4EC-28F591D64DEB}" type="parTrans" cxnId="{8ABA14DD-B4A3-488C-8502-6CB92CD86998}">
      <dgm:prSet/>
      <dgm:spPr/>
      <dgm:t>
        <a:bodyPr/>
        <a:lstStyle/>
        <a:p>
          <a:endParaRPr lang="en-US"/>
        </a:p>
      </dgm:t>
    </dgm:pt>
    <dgm:pt modelId="{78BB4D4F-9DB1-4F55-8BF6-2B72188EB87E}" type="sibTrans" cxnId="{8ABA14DD-B4A3-488C-8502-6CB92CD86998}">
      <dgm:prSet/>
      <dgm:spPr/>
      <dgm:t>
        <a:bodyPr/>
        <a:lstStyle/>
        <a:p>
          <a:endParaRPr lang="en-US"/>
        </a:p>
      </dgm:t>
    </dgm:pt>
    <dgm:pt modelId="{6457EE69-03B9-4C35-8EF0-5FBF0FD6AAE3}">
      <dgm:prSet phldrT="[Text]"/>
      <dgm:spPr/>
      <dgm:t>
        <a:bodyPr/>
        <a:lstStyle/>
        <a:p>
          <a:r>
            <a:rPr lang="fa-IR" dirty="0">
              <a:solidFill>
                <a:srgbClr val="FFFF00"/>
              </a:solidFill>
            </a:rPr>
            <a:t>2</a:t>
          </a:r>
          <a:r>
            <a:rPr lang="fa-IR" dirty="0"/>
            <a:t> کمبود کارشناسان قوی برای تلفیق برنامه‌ها است.</a:t>
          </a:r>
          <a:endParaRPr lang="en-US" dirty="0"/>
        </a:p>
      </dgm:t>
    </dgm:pt>
    <dgm:pt modelId="{82E7D53D-4A8E-40EC-B08F-CCBFC0B25922}" type="parTrans" cxnId="{7554509A-B74E-4BD2-B1C2-1A3461BEFB42}">
      <dgm:prSet/>
      <dgm:spPr/>
      <dgm:t>
        <a:bodyPr/>
        <a:lstStyle/>
        <a:p>
          <a:endParaRPr lang="en-US"/>
        </a:p>
      </dgm:t>
    </dgm:pt>
    <dgm:pt modelId="{3E2C6F2B-961C-4D78-A60E-503A8C557786}" type="sibTrans" cxnId="{7554509A-B74E-4BD2-B1C2-1A3461BEFB42}">
      <dgm:prSet/>
      <dgm:spPr/>
      <dgm:t>
        <a:bodyPr/>
        <a:lstStyle/>
        <a:p>
          <a:endParaRPr lang="en-US"/>
        </a:p>
      </dgm:t>
    </dgm:pt>
    <dgm:pt modelId="{0FBE2ECA-0FC7-435B-9B06-EF3D26FA5E6E}" type="pres">
      <dgm:prSet presAssocID="{F4FE032D-E990-4042-BCB7-4FDCC5BE95F8}" presName="compositeShape" presStyleCnt="0">
        <dgm:presLayoutVars>
          <dgm:chMax val="7"/>
          <dgm:dir/>
          <dgm:resizeHandles val="exact"/>
        </dgm:presLayoutVars>
      </dgm:prSet>
      <dgm:spPr/>
    </dgm:pt>
    <dgm:pt modelId="{5357D3D9-7C81-4B8A-82FA-31918DDA6618}" type="pres">
      <dgm:prSet presAssocID="{F4FE032D-E990-4042-BCB7-4FDCC5BE95F8}" presName="wedge1" presStyleLbl="node1" presStyleIdx="0" presStyleCnt="3"/>
      <dgm:spPr/>
      <dgm:t>
        <a:bodyPr/>
        <a:lstStyle/>
        <a:p>
          <a:endParaRPr lang="en-US"/>
        </a:p>
      </dgm:t>
    </dgm:pt>
    <dgm:pt modelId="{2C798BF9-C1E6-4DFC-A60B-C2719AF296E0}" type="pres">
      <dgm:prSet presAssocID="{F4FE032D-E990-4042-BCB7-4FDCC5BE95F8}" presName="dummy1a" presStyleCnt="0"/>
      <dgm:spPr/>
    </dgm:pt>
    <dgm:pt modelId="{2B36166A-6B52-489A-81BC-8D66CECFF982}" type="pres">
      <dgm:prSet presAssocID="{F4FE032D-E990-4042-BCB7-4FDCC5BE95F8}" presName="dummy1b" presStyleCnt="0"/>
      <dgm:spPr/>
    </dgm:pt>
    <dgm:pt modelId="{2842D32F-E0A9-4B1D-A5DE-B6743F367E8E}" type="pres">
      <dgm:prSet presAssocID="{F4FE032D-E990-4042-BCB7-4FDCC5BE95F8}" presName="wedge1Tx" presStyleLbl="node1" presStyleIdx="0" presStyleCnt="3">
        <dgm:presLayoutVars>
          <dgm:chMax val="0"/>
          <dgm:chPref val="0"/>
          <dgm:bulletEnabled val="1"/>
        </dgm:presLayoutVars>
      </dgm:prSet>
      <dgm:spPr/>
      <dgm:t>
        <a:bodyPr/>
        <a:lstStyle/>
        <a:p>
          <a:endParaRPr lang="en-US"/>
        </a:p>
      </dgm:t>
    </dgm:pt>
    <dgm:pt modelId="{DBC5C55D-403E-437F-BC54-A9A0B314E831}" type="pres">
      <dgm:prSet presAssocID="{F4FE032D-E990-4042-BCB7-4FDCC5BE95F8}" presName="wedge2" presStyleLbl="node1" presStyleIdx="1" presStyleCnt="3" custScaleX="102147"/>
      <dgm:spPr/>
      <dgm:t>
        <a:bodyPr/>
        <a:lstStyle/>
        <a:p>
          <a:endParaRPr lang="en-US"/>
        </a:p>
      </dgm:t>
    </dgm:pt>
    <dgm:pt modelId="{39654AB5-2F8F-4FE8-A346-F193B16DE6C7}" type="pres">
      <dgm:prSet presAssocID="{F4FE032D-E990-4042-BCB7-4FDCC5BE95F8}" presName="dummy2a" presStyleCnt="0"/>
      <dgm:spPr/>
    </dgm:pt>
    <dgm:pt modelId="{EBEC24EA-61E7-4549-A2C1-C43D6CF73376}" type="pres">
      <dgm:prSet presAssocID="{F4FE032D-E990-4042-BCB7-4FDCC5BE95F8}" presName="dummy2b" presStyleCnt="0"/>
      <dgm:spPr/>
    </dgm:pt>
    <dgm:pt modelId="{6D7C8424-4E73-4C8E-8B0D-52456CF46494}" type="pres">
      <dgm:prSet presAssocID="{F4FE032D-E990-4042-BCB7-4FDCC5BE95F8}" presName="wedge2Tx" presStyleLbl="node1" presStyleIdx="1" presStyleCnt="3">
        <dgm:presLayoutVars>
          <dgm:chMax val="0"/>
          <dgm:chPref val="0"/>
          <dgm:bulletEnabled val="1"/>
        </dgm:presLayoutVars>
      </dgm:prSet>
      <dgm:spPr/>
      <dgm:t>
        <a:bodyPr/>
        <a:lstStyle/>
        <a:p>
          <a:endParaRPr lang="en-US"/>
        </a:p>
      </dgm:t>
    </dgm:pt>
    <dgm:pt modelId="{8EE23755-075F-4EE5-9144-19C610556327}" type="pres">
      <dgm:prSet presAssocID="{F4FE032D-E990-4042-BCB7-4FDCC5BE95F8}" presName="wedge3" presStyleLbl="node1" presStyleIdx="2" presStyleCnt="3"/>
      <dgm:spPr/>
      <dgm:t>
        <a:bodyPr/>
        <a:lstStyle/>
        <a:p>
          <a:endParaRPr lang="en-US"/>
        </a:p>
      </dgm:t>
    </dgm:pt>
    <dgm:pt modelId="{E402A31F-BD35-465E-B922-1131C07ABADF}" type="pres">
      <dgm:prSet presAssocID="{F4FE032D-E990-4042-BCB7-4FDCC5BE95F8}" presName="dummy3a" presStyleCnt="0"/>
      <dgm:spPr/>
    </dgm:pt>
    <dgm:pt modelId="{AAEF9336-EB05-4CB6-AD20-DD3D32666F9C}" type="pres">
      <dgm:prSet presAssocID="{F4FE032D-E990-4042-BCB7-4FDCC5BE95F8}" presName="dummy3b" presStyleCnt="0"/>
      <dgm:spPr/>
    </dgm:pt>
    <dgm:pt modelId="{B8A358A2-5A1E-42B4-AAF7-4F95995C0774}" type="pres">
      <dgm:prSet presAssocID="{F4FE032D-E990-4042-BCB7-4FDCC5BE95F8}" presName="wedge3Tx" presStyleLbl="node1" presStyleIdx="2" presStyleCnt="3">
        <dgm:presLayoutVars>
          <dgm:chMax val="0"/>
          <dgm:chPref val="0"/>
          <dgm:bulletEnabled val="1"/>
        </dgm:presLayoutVars>
      </dgm:prSet>
      <dgm:spPr/>
      <dgm:t>
        <a:bodyPr/>
        <a:lstStyle/>
        <a:p>
          <a:endParaRPr lang="en-US"/>
        </a:p>
      </dgm:t>
    </dgm:pt>
    <dgm:pt modelId="{5D3041FA-A5AB-43A7-8CE9-433E1F740F2F}" type="pres">
      <dgm:prSet presAssocID="{BAEDED5A-AB31-481F-8A80-1F0507100673}" presName="arrowWedge1" presStyleLbl="fgSibTrans2D1" presStyleIdx="0" presStyleCnt="3"/>
      <dgm:spPr/>
    </dgm:pt>
    <dgm:pt modelId="{51697CBD-D241-4078-B3B6-C7B2AB2CC4FF}" type="pres">
      <dgm:prSet presAssocID="{78BB4D4F-9DB1-4F55-8BF6-2B72188EB87E}" presName="arrowWedge2" presStyleLbl="fgSibTrans2D1" presStyleIdx="1" presStyleCnt="3"/>
      <dgm:spPr/>
    </dgm:pt>
    <dgm:pt modelId="{A2220FAC-4024-45C7-BE41-1824A313629C}" type="pres">
      <dgm:prSet presAssocID="{3E2C6F2B-961C-4D78-A60E-503A8C557786}" presName="arrowWedge3" presStyleLbl="fgSibTrans2D1" presStyleIdx="2" presStyleCnt="3"/>
      <dgm:spPr/>
    </dgm:pt>
  </dgm:ptLst>
  <dgm:cxnLst>
    <dgm:cxn modelId="{1E01B7DB-823C-4C37-B1AD-45B0B0AD080A}" type="presOf" srcId="{D87D1335-32AE-4F7F-A632-BD5BA857DFC4}" destId="{6D7C8424-4E73-4C8E-8B0D-52456CF46494}" srcOrd="1" destOrd="0" presId="urn:microsoft.com/office/officeart/2005/8/layout/cycle8"/>
    <dgm:cxn modelId="{F25468E3-CE62-4528-B365-29484E92D718}" type="presOf" srcId="{8EC75F03-25EA-421F-AEB0-346045B799FD}" destId="{2842D32F-E0A9-4B1D-A5DE-B6743F367E8E}" srcOrd="1" destOrd="0" presId="urn:microsoft.com/office/officeart/2005/8/layout/cycle8"/>
    <dgm:cxn modelId="{25BF222F-48C6-4247-8CBC-A24D74693F4E}" type="presOf" srcId="{6457EE69-03B9-4C35-8EF0-5FBF0FD6AAE3}" destId="{8EE23755-075F-4EE5-9144-19C610556327}" srcOrd="0" destOrd="0" presId="urn:microsoft.com/office/officeart/2005/8/layout/cycle8"/>
    <dgm:cxn modelId="{42738D99-94A1-44E1-AA70-AB974FA82B69}" type="presOf" srcId="{F4FE032D-E990-4042-BCB7-4FDCC5BE95F8}" destId="{0FBE2ECA-0FC7-435B-9B06-EF3D26FA5E6E}" srcOrd="0" destOrd="0" presId="urn:microsoft.com/office/officeart/2005/8/layout/cycle8"/>
    <dgm:cxn modelId="{42B4B6F2-848A-4E13-8DF0-4D0E4FAC4F00}" type="presOf" srcId="{8EC75F03-25EA-421F-AEB0-346045B799FD}" destId="{5357D3D9-7C81-4B8A-82FA-31918DDA6618}" srcOrd="0" destOrd="0" presId="urn:microsoft.com/office/officeart/2005/8/layout/cycle8"/>
    <dgm:cxn modelId="{8ABA14DD-B4A3-488C-8502-6CB92CD86998}" srcId="{F4FE032D-E990-4042-BCB7-4FDCC5BE95F8}" destId="{D87D1335-32AE-4F7F-A632-BD5BA857DFC4}" srcOrd="1" destOrd="0" parTransId="{D18DE70F-7885-4289-A4EC-28F591D64DEB}" sibTransId="{78BB4D4F-9DB1-4F55-8BF6-2B72188EB87E}"/>
    <dgm:cxn modelId="{B06AFEC5-444B-4089-A2AF-9FFAB0E4F830}" type="presOf" srcId="{D87D1335-32AE-4F7F-A632-BD5BA857DFC4}" destId="{DBC5C55D-403E-437F-BC54-A9A0B314E831}" srcOrd="0" destOrd="0" presId="urn:microsoft.com/office/officeart/2005/8/layout/cycle8"/>
    <dgm:cxn modelId="{BCE1582D-841A-47F1-A2DC-0E613CE94E1D}" srcId="{F4FE032D-E990-4042-BCB7-4FDCC5BE95F8}" destId="{8EC75F03-25EA-421F-AEB0-346045B799FD}" srcOrd="0" destOrd="0" parTransId="{CEB0E3F5-43E1-4B5B-84E9-259111E6E3B2}" sibTransId="{BAEDED5A-AB31-481F-8A80-1F0507100673}"/>
    <dgm:cxn modelId="{7554509A-B74E-4BD2-B1C2-1A3461BEFB42}" srcId="{F4FE032D-E990-4042-BCB7-4FDCC5BE95F8}" destId="{6457EE69-03B9-4C35-8EF0-5FBF0FD6AAE3}" srcOrd="2" destOrd="0" parTransId="{82E7D53D-4A8E-40EC-B08F-CCBFC0B25922}" sibTransId="{3E2C6F2B-961C-4D78-A60E-503A8C557786}"/>
    <dgm:cxn modelId="{794B8777-AE29-4FA7-8267-543BF0670AE7}" type="presOf" srcId="{6457EE69-03B9-4C35-8EF0-5FBF0FD6AAE3}" destId="{B8A358A2-5A1E-42B4-AAF7-4F95995C0774}" srcOrd="1" destOrd="0" presId="urn:microsoft.com/office/officeart/2005/8/layout/cycle8"/>
    <dgm:cxn modelId="{3129A6BF-0141-4D5A-9DAC-CA8D88BE4F4C}" type="presParOf" srcId="{0FBE2ECA-0FC7-435B-9B06-EF3D26FA5E6E}" destId="{5357D3D9-7C81-4B8A-82FA-31918DDA6618}" srcOrd="0" destOrd="0" presId="urn:microsoft.com/office/officeart/2005/8/layout/cycle8"/>
    <dgm:cxn modelId="{973F2BE0-F106-4A08-923A-E653CC8A986E}" type="presParOf" srcId="{0FBE2ECA-0FC7-435B-9B06-EF3D26FA5E6E}" destId="{2C798BF9-C1E6-4DFC-A60B-C2719AF296E0}" srcOrd="1" destOrd="0" presId="urn:microsoft.com/office/officeart/2005/8/layout/cycle8"/>
    <dgm:cxn modelId="{21F2786B-2840-40EE-A713-412EF7929987}" type="presParOf" srcId="{0FBE2ECA-0FC7-435B-9B06-EF3D26FA5E6E}" destId="{2B36166A-6B52-489A-81BC-8D66CECFF982}" srcOrd="2" destOrd="0" presId="urn:microsoft.com/office/officeart/2005/8/layout/cycle8"/>
    <dgm:cxn modelId="{1F38DCB1-05BA-4BD3-8BB0-B0E7010CA54E}" type="presParOf" srcId="{0FBE2ECA-0FC7-435B-9B06-EF3D26FA5E6E}" destId="{2842D32F-E0A9-4B1D-A5DE-B6743F367E8E}" srcOrd="3" destOrd="0" presId="urn:microsoft.com/office/officeart/2005/8/layout/cycle8"/>
    <dgm:cxn modelId="{3FDE13E9-E1C4-4B57-8AAB-D2AF1FD3EFB5}" type="presParOf" srcId="{0FBE2ECA-0FC7-435B-9B06-EF3D26FA5E6E}" destId="{DBC5C55D-403E-437F-BC54-A9A0B314E831}" srcOrd="4" destOrd="0" presId="urn:microsoft.com/office/officeart/2005/8/layout/cycle8"/>
    <dgm:cxn modelId="{998AF7F2-BC9F-46E3-B865-33072BD1D899}" type="presParOf" srcId="{0FBE2ECA-0FC7-435B-9B06-EF3D26FA5E6E}" destId="{39654AB5-2F8F-4FE8-A346-F193B16DE6C7}" srcOrd="5" destOrd="0" presId="urn:microsoft.com/office/officeart/2005/8/layout/cycle8"/>
    <dgm:cxn modelId="{2C8DD605-B3F1-4CA4-8585-81AC05EFC6AD}" type="presParOf" srcId="{0FBE2ECA-0FC7-435B-9B06-EF3D26FA5E6E}" destId="{EBEC24EA-61E7-4549-A2C1-C43D6CF73376}" srcOrd="6" destOrd="0" presId="urn:microsoft.com/office/officeart/2005/8/layout/cycle8"/>
    <dgm:cxn modelId="{E3BC7086-91BF-45D4-A6B2-19EC5C5D1DCA}" type="presParOf" srcId="{0FBE2ECA-0FC7-435B-9B06-EF3D26FA5E6E}" destId="{6D7C8424-4E73-4C8E-8B0D-52456CF46494}" srcOrd="7" destOrd="0" presId="urn:microsoft.com/office/officeart/2005/8/layout/cycle8"/>
    <dgm:cxn modelId="{3D75BDCC-2CB0-467A-B94F-055932A9B728}" type="presParOf" srcId="{0FBE2ECA-0FC7-435B-9B06-EF3D26FA5E6E}" destId="{8EE23755-075F-4EE5-9144-19C610556327}" srcOrd="8" destOrd="0" presId="urn:microsoft.com/office/officeart/2005/8/layout/cycle8"/>
    <dgm:cxn modelId="{47C6DF6C-C53A-4413-81FA-3CD5DFCE0B91}" type="presParOf" srcId="{0FBE2ECA-0FC7-435B-9B06-EF3D26FA5E6E}" destId="{E402A31F-BD35-465E-B922-1131C07ABADF}" srcOrd="9" destOrd="0" presId="urn:microsoft.com/office/officeart/2005/8/layout/cycle8"/>
    <dgm:cxn modelId="{8FBA9595-7D08-434E-813A-E3E60F5746F9}" type="presParOf" srcId="{0FBE2ECA-0FC7-435B-9B06-EF3D26FA5E6E}" destId="{AAEF9336-EB05-4CB6-AD20-DD3D32666F9C}" srcOrd="10" destOrd="0" presId="urn:microsoft.com/office/officeart/2005/8/layout/cycle8"/>
    <dgm:cxn modelId="{9FE371FA-0AE1-43EC-A433-A4BE1BB8499C}" type="presParOf" srcId="{0FBE2ECA-0FC7-435B-9B06-EF3D26FA5E6E}" destId="{B8A358A2-5A1E-42B4-AAF7-4F95995C0774}" srcOrd="11" destOrd="0" presId="urn:microsoft.com/office/officeart/2005/8/layout/cycle8"/>
    <dgm:cxn modelId="{66A81A59-0065-40CE-830F-574ECF4F8D3D}" type="presParOf" srcId="{0FBE2ECA-0FC7-435B-9B06-EF3D26FA5E6E}" destId="{5D3041FA-A5AB-43A7-8CE9-433E1F740F2F}" srcOrd="12" destOrd="0" presId="urn:microsoft.com/office/officeart/2005/8/layout/cycle8"/>
    <dgm:cxn modelId="{17364423-B012-44C9-85D5-F06D0BF639B5}" type="presParOf" srcId="{0FBE2ECA-0FC7-435B-9B06-EF3D26FA5E6E}" destId="{51697CBD-D241-4078-B3B6-C7B2AB2CC4FF}" srcOrd="13" destOrd="0" presId="urn:microsoft.com/office/officeart/2005/8/layout/cycle8"/>
    <dgm:cxn modelId="{DC7714A4-82E7-40FA-A46B-00534E1562C1}" type="presParOf" srcId="{0FBE2ECA-0FC7-435B-9B06-EF3D26FA5E6E}" destId="{A2220FAC-4024-45C7-BE41-1824A313629C}"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5295B-A0A1-484C-96D2-302B2603D81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98B90314-4FB5-4AB1-AFD2-0454EA920C9B}">
      <dgm:prSet phldrT="[Text]"/>
      <dgm:spPr/>
      <dgm:t>
        <a:bodyPr/>
        <a:lstStyle/>
        <a:p>
          <a:r>
            <a:rPr lang="fa-IR" dirty="0">
              <a:solidFill>
                <a:srgbClr val="FFFF00"/>
              </a:solidFill>
            </a:rPr>
            <a:t>ب</a:t>
          </a:r>
          <a:r>
            <a:rPr lang="fa-IR" dirty="0"/>
            <a:t> از جز به کل </a:t>
          </a:r>
          <a:endParaRPr lang="en-US" dirty="0"/>
        </a:p>
      </dgm:t>
    </dgm:pt>
    <dgm:pt modelId="{B5FE6328-D35F-42CB-BE84-445BCE4909E9}" type="parTrans" cxnId="{560476CC-40AB-43FA-AA2C-0CBAD178A2EA}">
      <dgm:prSet/>
      <dgm:spPr/>
      <dgm:t>
        <a:bodyPr/>
        <a:lstStyle/>
        <a:p>
          <a:endParaRPr lang="en-US"/>
        </a:p>
      </dgm:t>
    </dgm:pt>
    <dgm:pt modelId="{70E375F1-3C01-4248-AD95-8A41D3B530CC}" type="sibTrans" cxnId="{560476CC-40AB-43FA-AA2C-0CBAD178A2EA}">
      <dgm:prSet/>
      <dgm:spPr/>
      <dgm:t>
        <a:bodyPr/>
        <a:lstStyle/>
        <a:p>
          <a:endParaRPr lang="en-US"/>
        </a:p>
      </dgm:t>
    </dgm:pt>
    <dgm:pt modelId="{3CD5974C-903A-4F75-BB74-3B831A4BC1D8}">
      <dgm:prSet phldrT="[Text]"/>
      <dgm:spPr/>
      <dgm:t>
        <a:bodyPr/>
        <a:lstStyle/>
        <a:p>
          <a:r>
            <a:rPr lang="fa-IR" dirty="0">
              <a:solidFill>
                <a:srgbClr val="FFFF00"/>
              </a:solidFill>
            </a:rPr>
            <a:t>الف</a:t>
          </a:r>
          <a:r>
            <a:rPr lang="fa-IR" dirty="0"/>
            <a:t> از کل به جز </a:t>
          </a:r>
          <a:endParaRPr lang="en-US" dirty="0"/>
        </a:p>
      </dgm:t>
    </dgm:pt>
    <dgm:pt modelId="{0DF0A9FE-1EB9-4BBD-9CCA-582AA8B925D7}" type="parTrans" cxnId="{D41530E4-C48A-4D68-8627-93E45A7D5160}">
      <dgm:prSet/>
      <dgm:spPr/>
      <dgm:t>
        <a:bodyPr/>
        <a:lstStyle/>
        <a:p>
          <a:endParaRPr lang="en-US"/>
        </a:p>
      </dgm:t>
    </dgm:pt>
    <dgm:pt modelId="{76F2B9D3-2ED9-4EC7-92BF-BCF177BB1C71}" type="sibTrans" cxnId="{D41530E4-C48A-4D68-8627-93E45A7D5160}">
      <dgm:prSet/>
      <dgm:spPr/>
      <dgm:t>
        <a:bodyPr/>
        <a:lstStyle/>
        <a:p>
          <a:endParaRPr lang="en-US"/>
        </a:p>
      </dgm:t>
    </dgm:pt>
    <dgm:pt modelId="{0CA49405-9F73-4EA2-AAC3-3D66869BBF9B}">
      <dgm:prSet phldrT="[Text]"/>
      <dgm:spPr/>
      <dgm:t>
        <a:bodyPr/>
        <a:lstStyle/>
        <a:p>
          <a:r>
            <a:rPr lang="fa-IR" dirty="0">
              <a:solidFill>
                <a:srgbClr val="FFFF00"/>
              </a:solidFill>
            </a:rPr>
            <a:t>د</a:t>
          </a:r>
          <a:r>
            <a:rPr lang="fa-IR" dirty="0"/>
            <a:t> از اطلاعات تا تعمیم (تفکر استقرایی)</a:t>
          </a:r>
          <a:endParaRPr lang="en-US" dirty="0"/>
        </a:p>
      </dgm:t>
    </dgm:pt>
    <dgm:pt modelId="{5BBB3633-3AD7-4E83-A0CA-11549325BE28}" type="parTrans" cxnId="{82DA2D43-BD4C-49F4-B928-14B90A0A6138}">
      <dgm:prSet/>
      <dgm:spPr/>
      <dgm:t>
        <a:bodyPr/>
        <a:lstStyle/>
        <a:p>
          <a:endParaRPr lang="en-US"/>
        </a:p>
      </dgm:t>
    </dgm:pt>
    <dgm:pt modelId="{61C7B31A-FC9E-4995-8EA0-7F6EDF1AE18C}" type="sibTrans" cxnId="{82DA2D43-BD4C-49F4-B928-14B90A0A6138}">
      <dgm:prSet/>
      <dgm:spPr/>
      <dgm:t>
        <a:bodyPr/>
        <a:lstStyle/>
        <a:p>
          <a:endParaRPr lang="en-US"/>
        </a:p>
      </dgm:t>
    </dgm:pt>
    <dgm:pt modelId="{A2C80379-70D1-4E57-A45D-FF387CF1866C}">
      <dgm:prSet phldrT="[Text]"/>
      <dgm:spPr/>
      <dgm:t>
        <a:bodyPr/>
        <a:lstStyle/>
        <a:p>
          <a:r>
            <a:rPr lang="fa-IR" dirty="0">
              <a:solidFill>
                <a:srgbClr val="FFFF00"/>
              </a:solidFill>
            </a:rPr>
            <a:t>ج</a:t>
          </a:r>
          <a:r>
            <a:rPr lang="fa-IR" dirty="0"/>
            <a:t> مارپیچی </a:t>
          </a:r>
          <a:endParaRPr lang="en-US" dirty="0"/>
        </a:p>
      </dgm:t>
    </dgm:pt>
    <dgm:pt modelId="{E7968071-2A98-4EBA-9A47-009D35B53092}" type="parTrans" cxnId="{F1E62CCE-AA6A-46CA-BB42-535585D6EBED}">
      <dgm:prSet/>
      <dgm:spPr/>
      <dgm:t>
        <a:bodyPr/>
        <a:lstStyle/>
        <a:p>
          <a:endParaRPr lang="en-US"/>
        </a:p>
      </dgm:t>
    </dgm:pt>
    <dgm:pt modelId="{072B0C89-EB05-49D9-9C83-6C63E36C61B0}" type="sibTrans" cxnId="{F1E62CCE-AA6A-46CA-BB42-535585D6EBED}">
      <dgm:prSet/>
      <dgm:spPr/>
      <dgm:t>
        <a:bodyPr/>
        <a:lstStyle/>
        <a:p>
          <a:endParaRPr lang="en-US"/>
        </a:p>
      </dgm:t>
    </dgm:pt>
    <dgm:pt modelId="{A8CBF3A3-8527-47BA-91B2-F92480517D66}" type="pres">
      <dgm:prSet presAssocID="{CBE5295B-A0A1-484C-96D2-302B2603D81C}" presName="matrix" presStyleCnt="0">
        <dgm:presLayoutVars>
          <dgm:chMax val="1"/>
          <dgm:dir/>
          <dgm:resizeHandles val="exact"/>
        </dgm:presLayoutVars>
      </dgm:prSet>
      <dgm:spPr/>
      <dgm:t>
        <a:bodyPr/>
        <a:lstStyle/>
        <a:p>
          <a:endParaRPr lang="en-US"/>
        </a:p>
      </dgm:t>
    </dgm:pt>
    <dgm:pt modelId="{6F7C8B9A-E857-472A-8311-130CB6DCA363}" type="pres">
      <dgm:prSet presAssocID="{CBE5295B-A0A1-484C-96D2-302B2603D81C}" presName="diamond" presStyleLbl="bgShp" presStyleIdx="0" presStyleCnt="1" custLinFactNeighborX="-638" custLinFactNeighborY="-638"/>
      <dgm:spPr/>
    </dgm:pt>
    <dgm:pt modelId="{DF887310-A649-40EA-A3B8-337C9C8766EB}" type="pres">
      <dgm:prSet presAssocID="{CBE5295B-A0A1-484C-96D2-302B2603D81C}" presName="quad1" presStyleLbl="node1" presStyleIdx="0" presStyleCnt="4">
        <dgm:presLayoutVars>
          <dgm:chMax val="0"/>
          <dgm:chPref val="0"/>
          <dgm:bulletEnabled val="1"/>
        </dgm:presLayoutVars>
      </dgm:prSet>
      <dgm:spPr/>
      <dgm:t>
        <a:bodyPr/>
        <a:lstStyle/>
        <a:p>
          <a:endParaRPr lang="en-US"/>
        </a:p>
      </dgm:t>
    </dgm:pt>
    <dgm:pt modelId="{653A768E-30FF-4064-B439-D34BFD36A1A9}" type="pres">
      <dgm:prSet presAssocID="{CBE5295B-A0A1-484C-96D2-302B2603D81C}" presName="quad2" presStyleLbl="node1" presStyleIdx="1" presStyleCnt="4" custLinFactNeighborX="-239" custLinFactNeighborY="-1564">
        <dgm:presLayoutVars>
          <dgm:chMax val="0"/>
          <dgm:chPref val="0"/>
          <dgm:bulletEnabled val="1"/>
        </dgm:presLayoutVars>
      </dgm:prSet>
      <dgm:spPr/>
      <dgm:t>
        <a:bodyPr/>
        <a:lstStyle/>
        <a:p>
          <a:endParaRPr lang="en-US"/>
        </a:p>
      </dgm:t>
    </dgm:pt>
    <dgm:pt modelId="{C356CB20-E2B2-4E4C-AD9A-9E26EC153ADA}" type="pres">
      <dgm:prSet presAssocID="{CBE5295B-A0A1-484C-96D2-302B2603D81C}" presName="quad3" presStyleLbl="node1" presStyleIdx="2" presStyleCnt="4">
        <dgm:presLayoutVars>
          <dgm:chMax val="0"/>
          <dgm:chPref val="0"/>
          <dgm:bulletEnabled val="1"/>
        </dgm:presLayoutVars>
      </dgm:prSet>
      <dgm:spPr/>
      <dgm:t>
        <a:bodyPr/>
        <a:lstStyle/>
        <a:p>
          <a:endParaRPr lang="en-US"/>
        </a:p>
      </dgm:t>
    </dgm:pt>
    <dgm:pt modelId="{E9B3072E-69FE-4AA9-A6B1-F71456904B88}" type="pres">
      <dgm:prSet presAssocID="{CBE5295B-A0A1-484C-96D2-302B2603D81C}" presName="quad4" presStyleLbl="node1" presStyleIdx="3" presStyleCnt="4">
        <dgm:presLayoutVars>
          <dgm:chMax val="0"/>
          <dgm:chPref val="0"/>
          <dgm:bulletEnabled val="1"/>
        </dgm:presLayoutVars>
      </dgm:prSet>
      <dgm:spPr/>
      <dgm:t>
        <a:bodyPr/>
        <a:lstStyle/>
        <a:p>
          <a:endParaRPr lang="en-US"/>
        </a:p>
      </dgm:t>
    </dgm:pt>
  </dgm:ptLst>
  <dgm:cxnLst>
    <dgm:cxn modelId="{F603FD45-3145-4529-9326-FD24C309B7E5}" type="presOf" srcId="{3CD5974C-903A-4F75-BB74-3B831A4BC1D8}" destId="{653A768E-30FF-4064-B439-D34BFD36A1A9}" srcOrd="0" destOrd="0" presId="urn:microsoft.com/office/officeart/2005/8/layout/matrix3"/>
    <dgm:cxn modelId="{F1E62CCE-AA6A-46CA-BB42-535585D6EBED}" srcId="{CBE5295B-A0A1-484C-96D2-302B2603D81C}" destId="{A2C80379-70D1-4E57-A45D-FF387CF1866C}" srcOrd="3" destOrd="0" parTransId="{E7968071-2A98-4EBA-9A47-009D35B53092}" sibTransId="{072B0C89-EB05-49D9-9C83-6C63E36C61B0}"/>
    <dgm:cxn modelId="{9EB22DB9-982F-4CAB-8334-0AEF0C965644}" type="presOf" srcId="{0CA49405-9F73-4EA2-AAC3-3D66869BBF9B}" destId="{C356CB20-E2B2-4E4C-AD9A-9E26EC153ADA}" srcOrd="0" destOrd="0" presId="urn:microsoft.com/office/officeart/2005/8/layout/matrix3"/>
    <dgm:cxn modelId="{82DA2D43-BD4C-49F4-B928-14B90A0A6138}" srcId="{CBE5295B-A0A1-484C-96D2-302B2603D81C}" destId="{0CA49405-9F73-4EA2-AAC3-3D66869BBF9B}" srcOrd="2" destOrd="0" parTransId="{5BBB3633-3AD7-4E83-A0CA-11549325BE28}" sibTransId="{61C7B31A-FC9E-4995-8EA0-7F6EDF1AE18C}"/>
    <dgm:cxn modelId="{2328EC7D-21C9-47DF-98E9-9C04AF11FCE2}" type="presOf" srcId="{98B90314-4FB5-4AB1-AFD2-0454EA920C9B}" destId="{DF887310-A649-40EA-A3B8-337C9C8766EB}" srcOrd="0" destOrd="0" presId="urn:microsoft.com/office/officeart/2005/8/layout/matrix3"/>
    <dgm:cxn modelId="{560476CC-40AB-43FA-AA2C-0CBAD178A2EA}" srcId="{CBE5295B-A0A1-484C-96D2-302B2603D81C}" destId="{98B90314-4FB5-4AB1-AFD2-0454EA920C9B}" srcOrd="0" destOrd="0" parTransId="{B5FE6328-D35F-42CB-BE84-445BCE4909E9}" sibTransId="{70E375F1-3C01-4248-AD95-8A41D3B530CC}"/>
    <dgm:cxn modelId="{93274FB4-6D38-4CE3-BA35-F1C709E92FDC}" type="presOf" srcId="{CBE5295B-A0A1-484C-96D2-302B2603D81C}" destId="{A8CBF3A3-8527-47BA-91B2-F92480517D66}" srcOrd="0" destOrd="0" presId="urn:microsoft.com/office/officeart/2005/8/layout/matrix3"/>
    <dgm:cxn modelId="{1DFE8E5B-A2F0-43A8-B04E-573C0E4F5F52}" type="presOf" srcId="{A2C80379-70D1-4E57-A45D-FF387CF1866C}" destId="{E9B3072E-69FE-4AA9-A6B1-F71456904B88}" srcOrd="0" destOrd="0" presId="urn:microsoft.com/office/officeart/2005/8/layout/matrix3"/>
    <dgm:cxn modelId="{D41530E4-C48A-4D68-8627-93E45A7D5160}" srcId="{CBE5295B-A0A1-484C-96D2-302B2603D81C}" destId="{3CD5974C-903A-4F75-BB74-3B831A4BC1D8}" srcOrd="1" destOrd="0" parTransId="{0DF0A9FE-1EB9-4BBD-9CCA-582AA8B925D7}" sibTransId="{76F2B9D3-2ED9-4EC7-92BF-BCF177BB1C71}"/>
    <dgm:cxn modelId="{E723AA7E-6849-48F2-883D-CAB9812A0993}" type="presParOf" srcId="{A8CBF3A3-8527-47BA-91B2-F92480517D66}" destId="{6F7C8B9A-E857-472A-8311-130CB6DCA363}" srcOrd="0" destOrd="0" presId="urn:microsoft.com/office/officeart/2005/8/layout/matrix3"/>
    <dgm:cxn modelId="{84FB59B5-5FF6-441B-B945-65F076058C61}" type="presParOf" srcId="{A8CBF3A3-8527-47BA-91B2-F92480517D66}" destId="{DF887310-A649-40EA-A3B8-337C9C8766EB}" srcOrd="1" destOrd="0" presId="urn:microsoft.com/office/officeart/2005/8/layout/matrix3"/>
    <dgm:cxn modelId="{F4486107-F72D-4030-A6F5-D1DCA8A5010C}" type="presParOf" srcId="{A8CBF3A3-8527-47BA-91B2-F92480517D66}" destId="{653A768E-30FF-4064-B439-D34BFD36A1A9}" srcOrd="2" destOrd="0" presId="urn:microsoft.com/office/officeart/2005/8/layout/matrix3"/>
    <dgm:cxn modelId="{AB408DF0-5B9C-42CC-8882-BF378632427F}" type="presParOf" srcId="{A8CBF3A3-8527-47BA-91B2-F92480517D66}" destId="{C356CB20-E2B2-4E4C-AD9A-9E26EC153ADA}" srcOrd="3" destOrd="0" presId="urn:microsoft.com/office/officeart/2005/8/layout/matrix3"/>
    <dgm:cxn modelId="{5C852F6B-5164-485D-9BAE-2D2DC0C9ACDD}" type="presParOf" srcId="{A8CBF3A3-8527-47BA-91B2-F92480517D66}" destId="{E9B3072E-69FE-4AA9-A6B1-F71456904B88}"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87FDC4-3455-4397-AC48-AF402F11E8FE}"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76A135A1-3007-4291-9070-58FF753AA645}">
      <dgm:prSet phldrT="[Text]"/>
      <dgm:spPr/>
      <dgm:t>
        <a:bodyPr/>
        <a:lstStyle/>
        <a:p>
          <a:r>
            <a:rPr lang="fa-IR" dirty="0"/>
            <a:t>جامعه</a:t>
          </a:r>
          <a:endParaRPr lang="en-US" dirty="0"/>
        </a:p>
      </dgm:t>
    </dgm:pt>
    <dgm:pt modelId="{8882EBEE-B63C-494C-8CD1-8FF330729567}" type="parTrans" cxnId="{EFD5C888-3353-43C6-BBB9-1874A768577C}">
      <dgm:prSet/>
      <dgm:spPr/>
      <dgm:t>
        <a:bodyPr/>
        <a:lstStyle/>
        <a:p>
          <a:endParaRPr lang="en-US"/>
        </a:p>
      </dgm:t>
    </dgm:pt>
    <dgm:pt modelId="{42AC8B3F-344B-4459-BB32-D99E0B71A2AD}" type="sibTrans" cxnId="{EFD5C888-3353-43C6-BBB9-1874A768577C}">
      <dgm:prSet/>
      <dgm:spPr/>
      <dgm:t>
        <a:bodyPr/>
        <a:lstStyle/>
        <a:p>
          <a:endParaRPr lang="en-US"/>
        </a:p>
      </dgm:t>
    </dgm:pt>
    <dgm:pt modelId="{C92906D5-FA5A-48EF-BF49-19EBEFD73FA9}">
      <dgm:prSet phldrT="[Text]"/>
      <dgm:spPr/>
      <dgm:t>
        <a:bodyPr/>
        <a:lstStyle/>
        <a:p>
          <a:r>
            <a:rPr lang="fa-IR" dirty="0"/>
            <a:t>پیشگان  جامعه</a:t>
          </a:r>
          <a:endParaRPr lang="en-US" dirty="0"/>
        </a:p>
      </dgm:t>
    </dgm:pt>
    <dgm:pt modelId="{428509AF-E685-4281-B97B-FD545D442D4D}" type="parTrans" cxnId="{3C4A54B1-6444-4760-ACB9-584E6D77F8E2}">
      <dgm:prSet/>
      <dgm:spPr/>
      <dgm:t>
        <a:bodyPr/>
        <a:lstStyle/>
        <a:p>
          <a:endParaRPr lang="en-US"/>
        </a:p>
      </dgm:t>
    </dgm:pt>
    <dgm:pt modelId="{97FB6E7E-9EAD-457D-85D1-32D6391F7EE3}" type="sibTrans" cxnId="{3C4A54B1-6444-4760-ACB9-584E6D77F8E2}">
      <dgm:prSet/>
      <dgm:spPr/>
      <dgm:t>
        <a:bodyPr/>
        <a:lstStyle/>
        <a:p>
          <a:endParaRPr lang="en-US"/>
        </a:p>
      </dgm:t>
    </dgm:pt>
    <dgm:pt modelId="{4392F9CA-EBAA-4EE4-BB47-A438CBDD823F}">
      <dgm:prSet phldrT="[Text]"/>
      <dgm:spPr/>
      <dgm:t>
        <a:bodyPr/>
        <a:lstStyle/>
        <a:p>
          <a:r>
            <a:rPr lang="fa-IR" dirty="0"/>
            <a:t>روش تحقیقی در علوم اجتماعی</a:t>
          </a:r>
          <a:endParaRPr lang="en-US" dirty="0"/>
        </a:p>
      </dgm:t>
    </dgm:pt>
    <dgm:pt modelId="{4EC9B768-64F0-4009-B9EB-20C36C800F8A}" type="parTrans" cxnId="{3B4BD9FC-DBA9-466A-B4FC-103C5AA15EB1}">
      <dgm:prSet/>
      <dgm:spPr/>
      <dgm:t>
        <a:bodyPr/>
        <a:lstStyle/>
        <a:p>
          <a:endParaRPr lang="en-US"/>
        </a:p>
      </dgm:t>
    </dgm:pt>
    <dgm:pt modelId="{A0EF1666-3577-4921-8B11-1168D871AEB2}" type="sibTrans" cxnId="{3B4BD9FC-DBA9-466A-B4FC-103C5AA15EB1}">
      <dgm:prSet/>
      <dgm:spPr/>
      <dgm:t>
        <a:bodyPr/>
        <a:lstStyle/>
        <a:p>
          <a:endParaRPr lang="en-US"/>
        </a:p>
      </dgm:t>
    </dgm:pt>
    <dgm:pt modelId="{488EDEBC-3186-4F9F-854D-FD99E814213B}">
      <dgm:prSet phldrT="[Text]"/>
      <dgm:spPr/>
      <dgm:t>
        <a:bodyPr/>
        <a:lstStyle/>
        <a:p>
          <a:r>
            <a:rPr lang="fa-IR" dirty="0"/>
            <a:t>فرهنگ</a:t>
          </a:r>
          <a:endParaRPr lang="en-US" dirty="0"/>
        </a:p>
      </dgm:t>
    </dgm:pt>
    <dgm:pt modelId="{36D20E7C-4EBB-4E0B-BBA1-05C17A9157A4}" type="parTrans" cxnId="{0D40259C-4EDD-4ACB-9577-538C7B54F049}">
      <dgm:prSet/>
      <dgm:spPr/>
      <dgm:t>
        <a:bodyPr/>
        <a:lstStyle/>
        <a:p>
          <a:endParaRPr lang="en-US"/>
        </a:p>
      </dgm:t>
    </dgm:pt>
    <dgm:pt modelId="{0BF2C491-F9A5-4FA6-B476-AA1D9F0B0143}" type="sibTrans" cxnId="{0D40259C-4EDD-4ACB-9577-538C7B54F049}">
      <dgm:prSet/>
      <dgm:spPr/>
      <dgm:t>
        <a:bodyPr/>
        <a:lstStyle/>
        <a:p>
          <a:endParaRPr lang="en-US"/>
        </a:p>
      </dgm:t>
    </dgm:pt>
    <dgm:pt modelId="{DB6ECE6B-0A5A-40BE-AD61-94E98D6C6771}">
      <dgm:prSet phldrT="[Text]"/>
      <dgm:spPr/>
      <dgm:t>
        <a:bodyPr/>
        <a:lstStyle/>
        <a:p>
          <a:r>
            <a:rPr lang="fa-IR" dirty="0"/>
            <a:t>نهادهای اجتماعی </a:t>
          </a:r>
          <a:endParaRPr lang="en-US" dirty="0"/>
        </a:p>
      </dgm:t>
    </dgm:pt>
    <dgm:pt modelId="{04958294-66A1-43B4-B4F9-6113B8513728}" type="parTrans" cxnId="{9B368ADB-0E19-411C-A4AE-77823073BC74}">
      <dgm:prSet/>
      <dgm:spPr/>
      <dgm:t>
        <a:bodyPr/>
        <a:lstStyle/>
        <a:p>
          <a:endParaRPr lang="en-US"/>
        </a:p>
      </dgm:t>
    </dgm:pt>
    <dgm:pt modelId="{D1047AA5-91FF-4AD9-AE1D-75A5EF4564F0}" type="sibTrans" cxnId="{9B368ADB-0E19-411C-A4AE-77823073BC74}">
      <dgm:prSet/>
      <dgm:spPr/>
      <dgm:t>
        <a:bodyPr/>
        <a:lstStyle/>
        <a:p>
          <a:endParaRPr lang="en-US"/>
        </a:p>
      </dgm:t>
    </dgm:pt>
    <dgm:pt modelId="{88599519-3679-4CAC-B509-282EBA48DE42}">
      <dgm:prSet phldrT="[Text]"/>
      <dgm:spPr/>
      <dgm:t>
        <a:bodyPr/>
        <a:lstStyle/>
        <a:p>
          <a:r>
            <a:rPr lang="fa-IR" dirty="0"/>
            <a:t>هنجارها و ارزش ها </a:t>
          </a:r>
          <a:endParaRPr lang="en-US" dirty="0"/>
        </a:p>
      </dgm:t>
    </dgm:pt>
    <dgm:pt modelId="{06CF39FD-72F6-4F79-B083-4E6F66E60ADE}" type="parTrans" cxnId="{45B867B2-95A3-410C-A581-9B20A8A70479}">
      <dgm:prSet/>
      <dgm:spPr/>
      <dgm:t>
        <a:bodyPr/>
        <a:lstStyle/>
        <a:p>
          <a:endParaRPr lang="en-US"/>
        </a:p>
      </dgm:t>
    </dgm:pt>
    <dgm:pt modelId="{51891F73-FD60-4603-AB9B-662CE66C337D}" type="sibTrans" cxnId="{45B867B2-95A3-410C-A581-9B20A8A70479}">
      <dgm:prSet/>
      <dgm:spPr/>
      <dgm:t>
        <a:bodyPr/>
        <a:lstStyle/>
        <a:p>
          <a:endParaRPr lang="en-US"/>
        </a:p>
      </dgm:t>
    </dgm:pt>
    <dgm:pt modelId="{83DDC73A-94B8-421B-B56B-7B3668851FE4}">
      <dgm:prSet phldrT="[Text]"/>
      <dgm:spPr/>
      <dgm:t>
        <a:bodyPr/>
        <a:lstStyle/>
        <a:p>
          <a:r>
            <a:rPr lang="fa-IR" dirty="0"/>
            <a:t>گروه های اجتماعی </a:t>
          </a:r>
          <a:endParaRPr lang="en-US" dirty="0"/>
        </a:p>
      </dgm:t>
    </dgm:pt>
    <dgm:pt modelId="{07D2276E-4E3A-49BC-81A4-E8B6E09498C2}" type="parTrans" cxnId="{342DBF34-F749-4BFB-B1E3-FA9F4C48DCD5}">
      <dgm:prSet/>
      <dgm:spPr/>
      <dgm:t>
        <a:bodyPr/>
        <a:lstStyle/>
        <a:p>
          <a:endParaRPr lang="en-US"/>
        </a:p>
      </dgm:t>
    </dgm:pt>
    <dgm:pt modelId="{26C84A7D-7196-4069-AC24-5AC5918A1945}" type="sibTrans" cxnId="{342DBF34-F749-4BFB-B1E3-FA9F4C48DCD5}">
      <dgm:prSet/>
      <dgm:spPr/>
      <dgm:t>
        <a:bodyPr/>
        <a:lstStyle/>
        <a:p>
          <a:endParaRPr lang="en-US"/>
        </a:p>
      </dgm:t>
    </dgm:pt>
    <dgm:pt modelId="{3570DE6A-F778-4676-866D-F69D92106D19}">
      <dgm:prSet phldrT="[Text]"/>
      <dgm:spPr/>
      <dgm:t>
        <a:bodyPr/>
        <a:lstStyle/>
        <a:p>
          <a:r>
            <a:rPr lang="fa-IR" dirty="0"/>
            <a:t>نقش و پایگاه تحریک اجتماعی، طبقه اجتماعی</a:t>
          </a:r>
          <a:endParaRPr lang="en-US" dirty="0"/>
        </a:p>
      </dgm:t>
    </dgm:pt>
    <dgm:pt modelId="{74786B29-3F38-4BFD-B4FF-4FF2B2B2E0E8}" type="parTrans" cxnId="{09FA229A-873C-48FD-8BFB-1F0270C80F76}">
      <dgm:prSet/>
      <dgm:spPr/>
      <dgm:t>
        <a:bodyPr/>
        <a:lstStyle/>
        <a:p>
          <a:endParaRPr lang="en-US"/>
        </a:p>
      </dgm:t>
    </dgm:pt>
    <dgm:pt modelId="{98F97237-CB83-4D1B-A438-093E6385B167}" type="sibTrans" cxnId="{09FA229A-873C-48FD-8BFB-1F0270C80F76}">
      <dgm:prSet/>
      <dgm:spPr/>
      <dgm:t>
        <a:bodyPr/>
        <a:lstStyle/>
        <a:p>
          <a:endParaRPr lang="en-US"/>
        </a:p>
      </dgm:t>
    </dgm:pt>
    <dgm:pt modelId="{31CE86CC-A5F4-4C3B-A370-ABBC17627720}">
      <dgm:prSet phldrT="[Text]"/>
      <dgm:spPr/>
      <dgm:t>
        <a:bodyPr/>
        <a:lstStyle/>
        <a:p>
          <a:r>
            <a:rPr lang="fa-IR" dirty="0"/>
            <a:t>زندگی اجتماعی در ایران</a:t>
          </a:r>
          <a:endParaRPr lang="en-US" dirty="0"/>
        </a:p>
      </dgm:t>
    </dgm:pt>
    <dgm:pt modelId="{99A11C0F-D344-4A92-8676-C58768ED0575}" type="parTrans" cxnId="{757BB3F1-C43F-463D-844E-76D625862493}">
      <dgm:prSet/>
      <dgm:spPr/>
      <dgm:t>
        <a:bodyPr/>
        <a:lstStyle/>
        <a:p>
          <a:endParaRPr lang="en-US"/>
        </a:p>
      </dgm:t>
    </dgm:pt>
    <dgm:pt modelId="{CD8379B0-0E21-4DBD-A308-D101880D8F26}" type="sibTrans" cxnId="{757BB3F1-C43F-463D-844E-76D625862493}">
      <dgm:prSet/>
      <dgm:spPr/>
      <dgm:t>
        <a:bodyPr/>
        <a:lstStyle/>
        <a:p>
          <a:endParaRPr lang="en-US"/>
        </a:p>
      </dgm:t>
    </dgm:pt>
    <dgm:pt modelId="{6B3C5F8B-149D-4C82-A373-90186CC2DEC5}" type="pres">
      <dgm:prSet presAssocID="{BA87FDC4-3455-4397-AC48-AF402F11E8FE}" presName="Name0" presStyleCnt="0">
        <dgm:presLayoutVars>
          <dgm:dir/>
          <dgm:resizeHandles/>
        </dgm:presLayoutVars>
      </dgm:prSet>
      <dgm:spPr/>
      <dgm:t>
        <a:bodyPr/>
        <a:lstStyle/>
        <a:p>
          <a:endParaRPr lang="en-US"/>
        </a:p>
      </dgm:t>
    </dgm:pt>
    <dgm:pt modelId="{CC7FE224-2078-47DF-976D-5FAC3E4AA553}" type="pres">
      <dgm:prSet presAssocID="{76A135A1-3007-4291-9070-58FF753AA645}" presName="compNode" presStyleCnt="0"/>
      <dgm:spPr/>
    </dgm:pt>
    <dgm:pt modelId="{BA5C59AA-7B91-4CBD-B75E-B8642BC30306}" type="pres">
      <dgm:prSet presAssocID="{76A135A1-3007-4291-9070-58FF753AA645}" presName="dummyConnPt" presStyleCnt="0"/>
      <dgm:spPr/>
    </dgm:pt>
    <dgm:pt modelId="{01178CEE-361B-46E3-9201-B46824848023}" type="pres">
      <dgm:prSet presAssocID="{76A135A1-3007-4291-9070-58FF753AA645}" presName="node" presStyleLbl="node1" presStyleIdx="0" presStyleCnt="9">
        <dgm:presLayoutVars>
          <dgm:bulletEnabled val="1"/>
        </dgm:presLayoutVars>
      </dgm:prSet>
      <dgm:spPr/>
      <dgm:t>
        <a:bodyPr/>
        <a:lstStyle/>
        <a:p>
          <a:endParaRPr lang="en-US"/>
        </a:p>
      </dgm:t>
    </dgm:pt>
    <dgm:pt modelId="{3D264E06-F277-49E8-8BCB-85A70FE30EE5}" type="pres">
      <dgm:prSet presAssocID="{42AC8B3F-344B-4459-BB32-D99E0B71A2AD}" presName="sibTrans" presStyleLbl="bgSibTrans2D1" presStyleIdx="0" presStyleCnt="8"/>
      <dgm:spPr/>
      <dgm:t>
        <a:bodyPr/>
        <a:lstStyle/>
        <a:p>
          <a:endParaRPr lang="en-US"/>
        </a:p>
      </dgm:t>
    </dgm:pt>
    <dgm:pt modelId="{72F344EB-6805-4809-9DE9-B207D8F25DB3}" type="pres">
      <dgm:prSet presAssocID="{C92906D5-FA5A-48EF-BF49-19EBEFD73FA9}" presName="compNode" presStyleCnt="0"/>
      <dgm:spPr/>
    </dgm:pt>
    <dgm:pt modelId="{CCAB9E3A-2D3C-4385-A270-520693D758BA}" type="pres">
      <dgm:prSet presAssocID="{C92906D5-FA5A-48EF-BF49-19EBEFD73FA9}" presName="dummyConnPt" presStyleCnt="0"/>
      <dgm:spPr/>
    </dgm:pt>
    <dgm:pt modelId="{B44DEC6E-2B2A-4469-A30C-70E4073D5227}" type="pres">
      <dgm:prSet presAssocID="{C92906D5-FA5A-48EF-BF49-19EBEFD73FA9}" presName="node" presStyleLbl="node1" presStyleIdx="1" presStyleCnt="9">
        <dgm:presLayoutVars>
          <dgm:bulletEnabled val="1"/>
        </dgm:presLayoutVars>
      </dgm:prSet>
      <dgm:spPr/>
      <dgm:t>
        <a:bodyPr/>
        <a:lstStyle/>
        <a:p>
          <a:endParaRPr lang="en-US"/>
        </a:p>
      </dgm:t>
    </dgm:pt>
    <dgm:pt modelId="{86DFFBCD-D5D0-435F-883E-F25FF5BC4840}" type="pres">
      <dgm:prSet presAssocID="{97FB6E7E-9EAD-457D-85D1-32D6391F7EE3}" presName="sibTrans" presStyleLbl="bgSibTrans2D1" presStyleIdx="1" presStyleCnt="8"/>
      <dgm:spPr/>
      <dgm:t>
        <a:bodyPr/>
        <a:lstStyle/>
        <a:p>
          <a:endParaRPr lang="en-US"/>
        </a:p>
      </dgm:t>
    </dgm:pt>
    <dgm:pt modelId="{38A3E948-1159-4951-B205-2B19A0AE3C49}" type="pres">
      <dgm:prSet presAssocID="{4392F9CA-EBAA-4EE4-BB47-A438CBDD823F}" presName="compNode" presStyleCnt="0"/>
      <dgm:spPr/>
    </dgm:pt>
    <dgm:pt modelId="{EB9D8075-71EF-44B2-93BC-A7A84F78DAF3}" type="pres">
      <dgm:prSet presAssocID="{4392F9CA-EBAA-4EE4-BB47-A438CBDD823F}" presName="dummyConnPt" presStyleCnt="0"/>
      <dgm:spPr/>
    </dgm:pt>
    <dgm:pt modelId="{41CB262F-DCC2-4B65-A7C7-5BC8BBD3998A}" type="pres">
      <dgm:prSet presAssocID="{4392F9CA-EBAA-4EE4-BB47-A438CBDD823F}" presName="node" presStyleLbl="node1" presStyleIdx="2" presStyleCnt="9">
        <dgm:presLayoutVars>
          <dgm:bulletEnabled val="1"/>
        </dgm:presLayoutVars>
      </dgm:prSet>
      <dgm:spPr/>
      <dgm:t>
        <a:bodyPr/>
        <a:lstStyle/>
        <a:p>
          <a:endParaRPr lang="en-US"/>
        </a:p>
      </dgm:t>
    </dgm:pt>
    <dgm:pt modelId="{45C66CEF-142C-49F4-A520-ADD1D18E05AB}" type="pres">
      <dgm:prSet presAssocID="{A0EF1666-3577-4921-8B11-1168D871AEB2}" presName="sibTrans" presStyleLbl="bgSibTrans2D1" presStyleIdx="2" presStyleCnt="8"/>
      <dgm:spPr/>
      <dgm:t>
        <a:bodyPr/>
        <a:lstStyle/>
        <a:p>
          <a:endParaRPr lang="en-US"/>
        </a:p>
      </dgm:t>
    </dgm:pt>
    <dgm:pt modelId="{01C82EA0-8896-4CF1-8814-0AAE74F4AC95}" type="pres">
      <dgm:prSet presAssocID="{488EDEBC-3186-4F9F-854D-FD99E814213B}" presName="compNode" presStyleCnt="0"/>
      <dgm:spPr/>
    </dgm:pt>
    <dgm:pt modelId="{ACAC8779-B3DE-459E-AF01-33C0DB44A232}" type="pres">
      <dgm:prSet presAssocID="{488EDEBC-3186-4F9F-854D-FD99E814213B}" presName="dummyConnPt" presStyleCnt="0"/>
      <dgm:spPr/>
    </dgm:pt>
    <dgm:pt modelId="{6FB54C11-40F9-4508-9DDC-F56C2BD0AA18}" type="pres">
      <dgm:prSet presAssocID="{488EDEBC-3186-4F9F-854D-FD99E814213B}" presName="node" presStyleLbl="node1" presStyleIdx="3" presStyleCnt="9">
        <dgm:presLayoutVars>
          <dgm:bulletEnabled val="1"/>
        </dgm:presLayoutVars>
      </dgm:prSet>
      <dgm:spPr/>
      <dgm:t>
        <a:bodyPr/>
        <a:lstStyle/>
        <a:p>
          <a:endParaRPr lang="en-US"/>
        </a:p>
      </dgm:t>
    </dgm:pt>
    <dgm:pt modelId="{E45F6470-F7B5-49B2-9321-A493AB3E7C1E}" type="pres">
      <dgm:prSet presAssocID="{0BF2C491-F9A5-4FA6-B476-AA1D9F0B0143}" presName="sibTrans" presStyleLbl="bgSibTrans2D1" presStyleIdx="3" presStyleCnt="8"/>
      <dgm:spPr/>
      <dgm:t>
        <a:bodyPr/>
        <a:lstStyle/>
        <a:p>
          <a:endParaRPr lang="en-US"/>
        </a:p>
      </dgm:t>
    </dgm:pt>
    <dgm:pt modelId="{DC76BB9F-0240-4ACE-8249-42F1F5E371FC}" type="pres">
      <dgm:prSet presAssocID="{DB6ECE6B-0A5A-40BE-AD61-94E98D6C6771}" presName="compNode" presStyleCnt="0"/>
      <dgm:spPr/>
    </dgm:pt>
    <dgm:pt modelId="{BB28084B-90D9-413C-B9AD-4942572A7485}" type="pres">
      <dgm:prSet presAssocID="{DB6ECE6B-0A5A-40BE-AD61-94E98D6C6771}" presName="dummyConnPt" presStyleCnt="0"/>
      <dgm:spPr/>
    </dgm:pt>
    <dgm:pt modelId="{57CD7D97-FD59-4DAF-8C18-C79533FC2607}" type="pres">
      <dgm:prSet presAssocID="{DB6ECE6B-0A5A-40BE-AD61-94E98D6C6771}" presName="node" presStyleLbl="node1" presStyleIdx="4" presStyleCnt="9">
        <dgm:presLayoutVars>
          <dgm:bulletEnabled val="1"/>
        </dgm:presLayoutVars>
      </dgm:prSet>
      <dgm:spPr/>
      <dgm:t>
        <a:bodyPr/>
        <a:lstStyle/>
        <a:p>
          <a:endParaRPr lang="en-US"/>
        </a:p>
      </dgm:t>
    </dgm:pt>
    <dgm:pt modelId="{E02FB70F-7BF7-44B9-A023-A20EF7B99B91}" type="pres">
      <dgm:prSet presAssocID="{D1047AA5-91FF-4AD9-AE1D-75A5EF4564F0}" presName="sibTrans" presStyleLbl="bgSibTrans2D1" presStyleIdx="4" presStyleCnt="8"/>
      <dgm:spPr/>
      <dgm:t>
        <a:bodyPr/>
        <a:lstStyle/>
        <a:p>
          <a:endParaRPr lang="en-US"/>
        </a:p>
      </dgm:t>
    </dgm:pt>
    <dgm:pt modelId="{8C959589-7179-48B6-B270-6FFC76AE5B9D}" type="pres">
      <dgm:prSet presAssocID="{88599519-3679-4CAC-B509-282EBA48DE42}" presName="compNode" presStyleCnt="0"/>
      <dgm:spPr/>
    </dgm:pt>
    <dgm:pt modelId="{CBF2FC31-E12C-46B6-9CB4-563C623CE63B}" type="pres">
      <dgm:prSet presAssocID="{88599519-3679-4CAC-B509-282EBA48DE42}" presName="dummyConnPt" presStyleCnt="0"/>
      <dgm:spPr/>
    </dgm:pt>
    <dgm:pt modelId="{E0F8563E-9C93-4E5C-937D-C6AE47C0CAE0}" type="pres">
      <dgm:prSet presAssocID="{88599519-3679-4CAC-B509-282EBA48DE42}" presName="node" presStyleLbl="node1" presStyleIdx="5" presStyleCnt="9">
        <dgm:presLayoutVars>
          <dgm:bulletEnabled val="1"/>
        </dgm:presLayoutVars>
      </dgm:prSet>
      <dgm:spPr/>
      <dgm:t>
        <a:bodyPr/>
        <a:lstStyle/>
        <a:p>
          <a:endParaRPr lang="en-US"/>
        </a:p>
      </dgm:t>
    </dgm:pt>
    <dgm:pt modelId="{C605DFF1-A767-41DF-BE45-3CC3CE323F61}" type="pres">
      <dgm:prSet presAssocID="{51891F73-FD60-4603-AB9B-662CE66C337D}" presName="sibTrans" presStyleLbl="bgSibTrans2D1" presStyleIdx="5" presStyleCnt="8"/>
      <dgm:spPr/>
      <dgm:t>
        <a:bodyPr/>
        <a:lstStyle/>
        <a:p>
          <a:endParaRPr lang="en-US"/>
        </a:p>
      </dgm:t>
    </dgm:pt>
    <dgm:pt modelId="{63B0C2DA-FA03-4402-8BE2-9488F01B9170}" type="pres">
      <dgm:prSet presAssocID="{83DDC73A-94B8-421B-B56B-7B3668851FE4}" presName="compNode" presStyleCnt="0"/>
      <dgm:spPr/>
    </dgm:pt>
    <dgm:pt modelId="{CB6043E2-1E42-4E70-B23C-F151283A9F9A}" type="pres">
      <dgm:prSet presAssocID="{83DDC73A-94B8-421B-B56B-7B3668851FE4}" presName="dummyConnPt" presStyleCnt="0"/>
      <dgm:spPr/>
    </dgm:pt>
    <dgm:pt modelId="{031F48E7-898A-460A-8987-4DE957CF7333}" type="pres">
      <dgm:prSet presAssocID="{83DDC73A-94B8-421B-B56B-7B3668851FE4}" presName="node" presStyleLbl="node1" presStyleIdx="6" presStyleCnt="9">
        <dgm:presLayoutVars>
          <dgm:bulletEnabled val="1"/>
        </dgm:presLayoutVars>
      </dgm:prSet>
      <dgm:spPr/>
      <dgm:t>
        <a:bodyPr/>
        <a:lstStyle/>
        <a:p>
          <a:endParaRPr lang="en-US"/>
        </a:p>
      </dgm:t>
    </dgm:pt>
    <dgm:pt modelId="{CCB6413F-0813-4619-BA73-AB3DB6C29641}" type="pres">
      <dgm:prSet presAssocID="{26C84A7D-7196-4069-AC24-5AC5918A1945}" presName="sibTrans" presStyleLbl="bgSibTrans2D1" presStyleIdx="6" presStyleCnt="8"/>
      <dgm:spPr/>
      <dgm:t>
        <a:bodyPr/>
        <a:lstStyle/>
        <a:p>
          <a:endParaRPr lang="en-US"/>
        </a:p>
      </dgm:t>
    </dgm:pt>
    <dgm:pt modelId="{9DB1AFA6-2341-4265-A3A0-B493A638F17A}" type="pres">
      <dgm:prSet presAssocID="{3570DE6A-F778-4676-866D-F69D92106D19}" presName="compNode" presStyleCnt="0"/>
      <dgm:spPr/>
    </dgm:pt>
    <dgm:pt modelId="{28327E03-A1AE-474B-B782-8E65D01BC0AC}" type="pres">
      <dgm:prSet presAssocID="{3570DE6A-F778-4676-866D-F69D92106D19}" presName="dummyConnPt" presStyleCnt="0"/>
      <dgm:spPr/>
    </dgm:pt>
    <dgm:pt modelId="{CBB6BFDE-AA54-4ABA-A328-F628704A9FAE}" type="pres">
      <dgm:prSet presAssocID="{3570DE6A-F778-4676-866D-F69D92106D19}" presName="node" presStyleLbl="node1" presStyleIdx="7" presStyleCnt="9">
        <dgm:presLayoutVars>
          <dgm:bulletEnabled val="1"/>
        </dgm:presLayoutVars>
      </dgm:prSet>
      <dgm:spPr/>
      <dgm:t>
        <a:bodyPr/>
        <a:lstStyle/>
        <a:p>
          <a:endParaRPr lang="en-US"/>
        </a:p>
      </dgm:t>
    </dgm:pt>
    <dgm:pt modelId="{3B9B4504-25E9-445C-8C48-1FD16D3DEACF}" type="pres">
      <dgm:prSet presAssocID="{98F97237-CB83-4D1B-A438-093E6385B167}" presName="sibTrans" presStyleLbl="bgSibTrans2D1" presStyleIdx="7" presStyleCnt="8"/>
      <dgm:spPr/>
      <dgm:t>
        <a:bodyPr/>
        <a:lstStyle/>
        <a:p>
          <a:endParaRPr lang="en-US"/>
        </a:p>
      </dgm:t>
    </dgm:pt>
    <dgm:pt modelId="{D33CACB6-1088-4E2D-922A-2201E5B97B39}" type="pres">
      <dgm:prSet presAssocID="{31CE86CC-A5F4-4C3B-A370-ABBC17627720}" presName="compNode" presStyleCnt="0"/>
      <dgm:spPr/>
    </dgm:pt>
    <dgm:pt modelId="{77AC914D-2FD7-4DC9-9E69-98B5CA7CBFF9}" type="pres">
      <dgm:prSet presAssocID="{31CE86CC-A5F4-4C3B-A370-ABBC17627720}" presName="dummyConnPt" presStyleCnt="0"/>
      <dgm:spPr/>
    </dgm:pt>
    <dgm:pt modelId="{D96EEC18-080E-46DA-81AC-71563D509E76}" type="pres">
      <dgm:prSet presAssocID="{31CE86CC-A5F4-4C3B-A370-ABBC17627720}" presName="node" presStyleLbl="node1" presStyleIdx="8" presStyleCnt="9">
        <dgm:presLayoutVars>
          <dgm:bulletEnabled val="1"/>
        </dgm:presLayoutVars>
      </dgm:prSet>
      <dgm:spPr/>
      <dgm:t>
        <a:bodyPr/>
        <a:lstStyle/>
        <a:p>
          <a:endParaRPr lang="en-US"/>
        </a:p>
      </dgm:t>
    </dgm:pt>
  </dgm:ptLst>
  <dgm:cxnLst>
    <dgm:cxn modelId="{7E77CC24-46EA-460C-88A0-996727634ACF}" type="presOf" srcId="{488EDEBC-3186-4F9F-854D-FD99E814213B}" destId="{6FB54C11-40F9-4508-9DDC-F56C2BD0AA18}" srcOrd="0" destOrd="0" presId="urn:microsoft.com/office/officeart/2005/8/layout/bProcess4"/>
    <dgm:cxn modelId="{45B867B2-95A3-410C-A581-9B20A8A70479}" srcId="{BA87FDC4-3455-4397-AC48-AF402F11E8FE}" destId="{88599519-3679-4CAC-B509-282EBA48DE42}" srcOrd="5" destOrd="0" parTransId="{06CF39FD-72F6-4F79-B083-4E6F66E60ADE}" sibTransId="{51891F73-FD60-4603-AB9B-662CE66C337D}"/>
    <dgm:cxn modelId="{3122E1EC-2D6C-40D2-AB37-5D71D972F878}" type="presOf" srcId="{BA87FDC4-3455-4397-AC48-AF402F11E8FE}" destId="{6B3C5F8B-149D-4C82-A373-90186CC2DEC5}" srcOrd="0" destOrd="0" presId="urn:microsoft.com/office/officeart/2005/8/layout/bProcess4"/>
    <dgm:cxn modelId="{8F7CBE8A-61DE-4076-AB91-0372713102DD}" type="presOf" srcId="{42AC8B3F-344B-4459-BB32-D99E0B71A2AD}" destId="{3D264E06-F277-49E8-8BCB-85A70FE30EE5}" srcOrd="0" destOrd="0" presId="urn:microsoft.com/office/officeart/2005/8/layout/bProcess4"/>
    <dgm:cxn modelId="{3740A762-2AAF-400C-9FE5-94EC68E2DC55}" type="presOf" srcId="{C92906D5-FA5A-48EF-BF49-19EBEFD73FA9}" destId="{B44DEC6E-2B2A-4469-A30C-70E4073D5227}" srcOrd="0" destOrd="0" presId="urn:microsoft.com/office/officeart/2005/8/layout/bProcess4"/>
    <dgm:cxn modelId="{3A0860EC-47E0-42E4-949F-97C1AEADF0A8}" type="presOf" srcId="{0BF2C491-F9A5-4FA6-B476-AA1D9F0B0143}" destId="{E45F6470-F7B5-49B2-9321-A493AB3E7C1E}" srcOrd="0" destOrd="0" presId="urn:microsoft.com/office/officeart/2005/8/layout/bProcess4"/>
    <dgm:cxn modelId="{EFD5C888-3353-43C6-BBB9-1874A768577C}" srcId="{BA87FDC4-3455-4397-AC48-AF402F11E8FE}" destId="{76A135A1-3007-4291-9070-58FF753AA645}" srcOrd="0" destOrd="0" parTransId="{8882EBEE-B63C-494C-8CD1-8FF330729567}" sibTransId="{42AC8B3F-344B-4459-BB32-D99E0B71A2AD}"/>
    <dgm:cxn modelId="{3B4BD9FC-DBA9-466A-B4FC-103C5AA15EB1}" srcId="{BA87FDC4-3455-4397-AC48-AF402F11E8FE}" destId="{4392F9CA-EBAA-4EE4-BB47-A438CBDD823F}" srcOrd="2" destOrd="0" parTransId="{4EC9B768-64F0-4009-B9EB-20C36C800F8A}" sibTransId="{A0EF1666-3577-4921-8B11-1168D871AEB2}"/>
    <dgm:cxn modelId="{ADB0EC30-0686-42C4-8E26-0EF4A6DCCF6A}" type="presOf" srcId="{83DDC73A-94B8-421B-B56B-7B3668851FE4}" destId="{031F48E7-898A-460A-8987-4DE957CF7333}" srcOrd="0" destOrd="0" presId="urn:microsoft.com/office/officeart/2005/8/layout/bProcess4"/>
    <dgm:cxn modelId="{0942FB13-9136-4D22-9D07-A9CFF29704CE}" type="presOf" srcId="{D1047AA5-91FF-4AD9-AE1D-75A5EF4564F0}" destId="{E02FB70F-7BF7-44B9-A023-A20EF7B99B91}" srcOrd="0" destOrd="0" presId="urn:microsoft.com/office/officeart/2005/8/layout/bProcess4"/>
    <dgm:cxn modelId="{792A404D-CD53-493C-BC8D-084D565E4D20}" type="presOf" srcId="{26C84A7D-7196-4069-AC24-5AC5918A1945}" destId="{CCB6413F-0813-4619-BA73-AB3DB6C29641}" srcOrd="0" destOrd="0" presId="urn:microsoft.com/office/officeart/2005/8/layout/bProcess4"/>
    <dgm:cxn modelId="{AE7CAB6E-437E-49B5-A30F-07A1CCF96166}" type="presOf" srcId="{98F97237-CB83-4D1B-A438-093E6385B167}" destId="{3B9B4504-25E9-445C-8C48-1FD16D3DEACF}" srcOrd="0" destOrd="0" presId="urn:microsoft.com/office/officeart/2005/8/layout/bProcess4"/>
    <dgm:cxn modelId="{3C4A54B1-6444-4760-ACB9-584E6D77F8E2}" srcId="{BA87FDC4-3455-4397-AC48-AF402F11E8FE}" destId="{C92906D5-FA5A-48EF-BF49-19EBEFD73FA9}" srcOrd="1" destOrd="0" parTransId="{428509AF-E685-4281-B97B-FD545D442D4D}" sibTransId="{97FB6E7E-9EAD-457D-85D1-32D6391F7EE3}"/>
    <dgm:cxn modelId="{570A62BE-6E9B-4055-9081-311BA6CC2BB4}" type="presOf" srcId="{DB6ECE6B-0A5A-40BE-AD61-94E98D6C6771}" destId="{57CD7D97-FD59-4DAF-8C18-C79533FC2607}" srcOrd="0" destOrd="0" presId="urn:microsoft.com/office/officeart/2005/8/layout/bProcess4"/>
    <dgm:cxn modelId="{22989EBD-C1BC-43AF-BB6D-A206B2176756}" type="presOf" srcId="{3570DE6A-F778-4676-866D-F69D92106D19}" destId="{CBB6BFDE-AA54-4ABA-A328-F628704A9FAE}" srcOrd="0" destOrd="0" presId="urn:microsoft.com/office/officeart/2005/8/layout/bProcess4"/>
    <dgm:cxn modelId="{9B368ADB-0E19-411C-A4AE-77823073BC74}" srcId="{BA87FDC4-3455-4397-AC48-AF402F11E8FE}" destId="{DB6ECE6B-0A5A-40BE-AD61-94E98D6C6771}" srcOrd="4" destOrd="0" parTransId="{04958294-66A1-43B4-B4F9-6113B8513728}" sibTransId="{D1047AA5-91FF-4AD9-AE1D-75A5EF4564F0}"/>
    <dgm:cxn modelId="{757BB3F1-C43F-463D-844E-76D625862493}" srcId="{BA87FDC4-3455-4397-AC48-AF402F11E8FE}" destId="{31CE86CC-A5F4-4C3B-A370-ABBC17627720}" srcOrd="8" destOrd="0" parTransId="{99A11C0F-D344-4A92-8676-C58768ED0575}" sibTransId="{CD8379B0-0E21-4DBD-A308-D101880D8F26}"/>
    <dgm:cxn modelId="{09FA229A-873C-48FD-8BFB-1F0270C80F76}" srcId="{BA87FDC4-3455-4397-AC48-AF402F11E8FE}" destId="{3570DE6A-F778-4676-866D-F69D92106D19}" srcOrd="7" destOrd="0" parTransId="{74786B29-3F38-4BFD-B4FF-4FF2B2B2E0E8}" sibTransId="{98F97237-CB83-4D1B-A438-093E6385B167}"/>
    <dgm:cxn modelId="{706C738D-EAB5-49A6-983D-FA04556B1EE4}" type="presOf" srcId="{51891F73-FD60-4603-AB9B-662CE66C337D}" destId="{C605DFF1-A767-41DF-BE45-3CC3CE323F61}" srcOrd="0" destOrd="0" presId="urn:microsoft.com/office/officeart/2005/8/layout/bProcess4"/>
    <dgm:cxn modelId="{47D310E1-3D52-4AD3-8567-FB43311B5DFE}" type="presOf" srcId="{A0EF1666-3577-4921-8B11-1168D871AEB2}" destId="{45C66CEF-142C-49F4-A520-ADD1D18E05AB}" srcOrd="0" destOrd="0" presId="urn:microsoft.com/office/officeart/2005/8/layout/bProcess4"/>
    <dgm:cxn modelId="{342DBF34-F749-4BFB-B1E3-FA9F4C48DCD5}" srcId="{BA87FDC4-3455-4397-AC48-AF402F11E8FE}" destId="{83DDC73A-94B8-421B-B56B-7B3668851FE4}" srcOrd="6" destOrd="0" parTransId="{07D2276E-4E3A-49BC-81A4-E8B6E09498C2}" sibTransId="{26C84A7D-7196-4069-AC24-5AC5918A1945}"/>
    <dgm:cxn modelId="{C907AD6D-76DC-4D93-8122-5378023B234A}" type="presOf" srcId="{88599519-3679-4CAC-B509-282EBA48DE42}" destId="{E0F8563E-9C93-4E5C-937D-C6AE47C0CAE0}" srcOrd="0" destOrd="0" presId="urn:microsoft.com/office/officeart/2005/8/layout/bProcess4"/>
    <dgm:cxn modelId="{DBE1F810-9237-40AC-B60D-4A8FDE6A4E99}" type="presOf" srcId="{4392F9CA-EBAA-4EE4-BB47-A438CBDD823F}" destId="{41CB262F-DCC2-4B65-A7C7-5BC8BBD3998A}" srcOrd="0" destOrd="0" presId="urn:microsoft.com/office/officeart/2005/8/layout/bProcess4"/>
    <dgm:cxn modelId="{D5B52FC1-4D49-4E76-A3E7-8B3BD1D68ADE}" type="presOf" srcId="{97FB6E7E-9EAD-457D-85D1-32D6391F7EE3}" destId="{86DFFBCD-D5D0-435F-883E-F25FF5BC4840}" srcOrd="0" destOrd="0" presId="urn:microsoft.com/office/officeart/2005/8/layout/bProcess4"/>
    <dgm:cxn modelId="{C90C6BAB-4BB3-4986-9167-9AAA12A760C6}" type="presOf" srcId="{31CE86CC-A5F4-4C3B-A370-ABBC17627720}" destId="{D96EEC18-080E-46DA-81AC-71563D509E76}" srcOrd="0" destOrd="0" presId="urn:microsoft.com/office/officeart/2005/8/layout/bProcess4"/>
    <dgm:cxn modelId="{4F73EDD4-E710-4392-A7E0-812F39AD57BD}" type="presOf" srcId="{76A135A1-3007-4291-9070-58FF753AA645}" destId="{01178CEE-361B-46E3-9201-B46824848023}" srcOrd="0" destOrd="0" presId="urn:microsoft.com/office/officeart/2005/8/layout/bProcess4"/>
    <dgm:cxn modelId="{0D40259C-4EDD-4ACB-9577-538C7B54F049}" srcId="{BA87FDC4-3455-4397-AC48-AF402F11E8FE}" destId="{488EDEBC-3186-4F9F-854D-FD99E814213B}" srcOrd="3" destOrd="0" parTransId="{36D20E7C-4EBB-4E0B-BBA1-05C17A9157A4}" sibTransId="{0BF2C491-F9A5-4FA6-B476-AA1D9F0B0143}"/>
    <dgm:cxn modelId="{86970D3B-0656-4644-8B2E-8AD9277F0641}" type="presParOf" srcId="{6B3C5F8B-149D-4C82-A373-90186CC2DEC5}" destId="{CC7FE224-2078-47DF-976D-5FAC3E4AA553}" srcOrd="0" destOrd="0" presId="urn:microsoft.com/office/officeart/2005/8/layout/bProcess4"/>
    <dgm:cxn modelId="{A5B021D5-7098-4A5A-9045-7BE8462FCDCA}" type="presParOf" srcId="{CC7FE224-2078-47DF-976D-5FAC3E4AA553}" destId="{BA5C59AA-7B91-4CBD-B75E-B8642BC30306}" srcOrd="0" destOrd="0" presId="urn:microsoft.com/office/officeart/2005/8/layout/bProcess4"/>
    <dgm:cxn modelId="{02CFAC7A-AFD9-4C2E-BD29-999CD37EDEA9}" type="presParOf" srcId="{CC7FE224-2078-47DF-976D-5FAC3E4AA553}" destId="{01178CEE-361B-46E3-9201-B46824848023}" srcOrd="1" destOrd="0" presId="urn:microsoft.com/office/officeart/2005/8/layout/bProcess4"/>
    <dgm:cxn modelId="{869401FB-CCB9-4C56-8549-515CD95C75C8}" type="presParOf" srcId="{6B3C5F8B-149D-4C82-A373-90186CC2DEC5}" destId="{3D264E06-F277-49E8-8BCB-85A70FE30EE5}" srcOrd="1" destOrd="0" presId="urn:microsoft.com/office/officeart/2005/8/layout/bProcess4"/>
    <dgm:cxn modelId="{5D255A94-F6AD-416D-9F25-B17F6B1B09D1}" type="presParOf" srcId="{6B3C5F8B-149D-4C82-A373-90186CC2DEC5}" destId="{72F344EB-6805-4809-9DE9-B207D8F25DB3}" srcOrd="2" destOrd="0" presId="urn:microsoft.com/office/officeart/2005/8/layout/bProcess4"/>
    <dgm:cxn modelId="{EAF23C17-A451-43F5-AE12-04338264E9B3}" type="presParOf" srcId="{72F344EB-6805-4809-9DE9-B207D8F25DB3}" destId="{CCAB9E3A-2D3C-4385-A270-520693D758BA}" srcOrd="0" destOrd="0" presId="urn:microsoft.com/office/officeart/2005/8/layout/bProcess4"/>
    <dgm:cxn modelId="{B1D62BD4-78DD-4139-9D60-197CE697CE32}" type="presParOf" srcId="{72F344EB-6805-4809-9DE9-B207D8F25DB3}" destId="{B44DEC6E-2B2A-4469-A30C-70E4073D5227}" srcOrd="1" destOrd="0" presId="urn:microsoft.com/office/officeart/2005/8/layout/bProcess4"/>
    <dgm:cxn modelId="{870AAF9B-8947-4CB4-BEF2-138265EDB8F9}" type="presParOf" srcId="{6B3C5F8B-149D-4C82-A373-90186CC2DEC5}" destId="{86DFFBCD-D5D0-435F-883E-F25FF5BC4840}" srcOrd="3" destOrd="0" presId="urn:microsoft.com/office/officeart/2005/8/layout/bProcess4"/>
    <dgm:cxn modelId="{9F83862E-7210-4E31-99A7-7B35910D3162}" type="presParOf" srcId="{6B3C5F8B-149D-4C82-A373-90186CC2DEC5}" destId="{38A3E948-1159-4951-B205-2B19A0AE3C49}" srcOrd="4" destOrd="0" presId="urn:microsoft.com/office/officeart/2005/8/layout/bProcess4"/>
    <dgm:cxn modelId="{D24A6AFD-7D33-4071-BFCC-B90C943CF669}" type="presParOf" srcId="{38A3E948-1159-4951-B205-2B19A0AE3C49}" destId="{EB9D8075-71EF-44B2-93BC-A7A84F78DAF3}" srcOrd="0" destOrd="0" presId="urn:microsoft.com/office/officeart/2005/8/layout/bProcess4"/>
    <dgm:cxn modelId="{1594AF3D-03B5-4B6A-B920-AE69C7DF8973}" type="presParOf" srcId="{38A3E948-1159-4951-B205-2B19A0AE3C49}" destId="{41CB262F-DCC2-4B65-A7C7-5BC8BBD3998A}" srcOrd="1" destOrd="0" presId="urn:microsoft.com/office/officeart/2005/8/layout/bProcess4"/>
    <dgm:cxn modelId="{E86F1D9E-60F0-4AEA-964D-88158611C216}" type="presParOf" srcId="{6B3C5F8B-149D-4C82-A373-90186CC2DEC5}" destId="{45C66CEF-142C-49F4-A520-ADD1D18E05AB}" srcOrd="5" destOrd="0" presId="urn:microsoft.com/office/officeart/2005/8/layout/bProcess4"/>
    <dgm:cxn modelId="{55D551A6-B96B-4495-80CA-50356B05A58E}" type="presParOf" srcId="{6B3C5F8B-149D-4C82-A373-90186CC2DEC5}" destId="{01C82EA0-8896-4CF1-8814-0AAE74F4AC95}" srcOrd="6" destOrd="0" presId="urn:microsoft.com/office/officeart/2005/8/layout/bProcess4"/>
    <dgm:cxn modelId="{2FFA0849-9F18-4A8B-90A6-ABC7E37D106F}" type="presParOf" srcId="{01C82EA0-8896-4CF1-8814-0AAE74F4AC95}" destId="{ACAC8779-B3DE-459E-AF01-33C0DB44A232}" srcOrd="0" destOrd="0" presId="urn:microsoft.com/office/officeart/2005/8/layout/bProcess4"/>
    <dgm:cxn modelId="{3C62B7CD-EFAD-4919-BE3F-5067901E1FD8}" type="presParOf" srcId="{01C82EA0-8896-4CF1-8814-0AAE74F4AC95}" destId="{6FB54C11-40F9-4508-9DDC-F56C2BD0AA18}" srcOrd="1" destOrd="0" presId="urn:microsoft.com/office/officeart/2005/8/layout/bProcess4"/>
    <dgm:cxn modelId="{4F0AA162-6A70-4774-83D3-0BEDECCF0D57}" type="presParOf" srcId="{6B3C5F8B-149D-4C82-A373-90186CC2DEC5}" destId="{E45F6470-F7B5-49B2-9321-A493AB3E7C1E}" srcOrd="7" destOrd="0" presId="urn:microsoft.com/office/officeart/2005/8/layout/bProcess4"/>
    <dgm:cxn modelId="{E0E7810F-020D-44B9-AF82-F97EFEEAAD8A}" type="presParOf" srcId="{6B3C5F8B-149D-4C82-A373-90186CC2DEC5}" destId="{DC76BB9F-0240-4ACE-8249-42F1F5E371FC}" srcOrd="8" destOrd="0" presId="urn:microsoft.com/office/officeart/2005/8/layout/bProcess4"/>
    <dgm:cxn modelId="{39B036CB-089A-4AF7-90E3-3119A3DF1567}" type="presParOf" srcId="{DC76BB9F-0240-4ACE-8249-42F1F5E371FC}" destId="{BB28084B-90D9-413C-B9AD-4942572A7485}" srcOrd="0" destOrd="0" presId="urn:microsoft.com/office/officeart/2005/8/layout/bProcess4"/>
    <dgm:cxn modelId="{D1D9E9B4-954C-4BAA-91DA-7F7FCB8FC8E4}" type="presParOf" srcId="{DC76BB9F-0240-4ACE-8249-42F1F5E371FC}" destId="{57CD7D97-FD59-4DAF-8C18-C79533FC2607}" srcOrd="1" destOrd="0" presId="urn:microsoft.com/office/officeart/2005/8/layout/bProcess4"/>
    <dgm:cxn modelId="{477871A7-E0BB-4D67-A528-0EBDBE8AA83A}" type="presParOf" srcId="{6B3C5F8B-149D-4C82-A373-90186CC2DEC5}" destId="{E02FB70F-7BF7-44B9-A023-A20EF7B99B91}" srcOrd="9" destOrd="0" presId="urn:microsoft.com/office/officeart/2005/8/layout/bProcess4"/>
    <dgm:cxn modelId="{CA318BA2-D407-4EAC-AB31-39EEAC0EB320}" type="presParOf" srcId="{6B3C5F8B-149D-4C82-A373-90186CC2DEC5}" destId="{8C959589-7179-48B6-B270-6FFC76AE5B9D}" srcOrd="10" destOrd="0" presId="urn:microsoft.com/office/officeart/2005/8/layout/bProcess4"/>
    <dgm:cxn modelId="{9CFB3DC4-0125-4B35-A37F-F4C758910D6E}" type="presParOf" srcId="{8C959589-7179-48B6-B270-6FFC76AE5B9D}" destId="{CBF2FC31-E12C-46B6-9CB4-563C623CE63B}" srcOrd="0" destOrd="0" presId="urn:microsoft.com/office/officeart/2005/8/layout/bProcess4"/>
    <dgm:cxn modelId="{A2918A8C-AE55-4520-8FE4-0F2E6C8B6160}" type="presParOf" srcId="{8C959589-7179-48B6-B270-6FFC76AE5B9D}" destId="{E0F8563E-9C93-4E5C-937D-C6AE47C0CAE0}" srcOrd="1" destOrd="0" presId="urn:microsoft.com/office/officeart/2005/8/layout/bProcess4"/>
    <dgm:cxn modelId="{E20171C6-2733-4027-80E7-ECE5CFB2D083}" type="presParOf" srcId="{6B3C5F8B-149D-4C82-A373-90186CC2DEC5}" destId="{C605DFF1-A767-41DF-BE45-3CC3CE323F61}" srcOrd="11" destOrd="0" presId="urn:microsoft.com/office/officeart/2005/8/layout/bProcess4"/>
    <dgm:cxn modelId="{81093A2F-0D30-4826-AB48-7405440FA761}" type="presParOf" srcId="{6B3C5F8B-149D-4C82-A373-90186CC2DEC5}" destId="{63B0C2DA-FA03-4402-8BE2-9488F01B9170}" srcOrd="12" destOrd="0" presId="urn:microsoft.com/office/officeart/2005/8/layout/bProcess4"/>
    <dgm:cxn modelId="{93F80881-1D8A-4024-B22C-BE6B1EF7CC70}" type="presParOf" srcId="{63B0C2DA-FA03-4402-8BE2-9488F01B9170}" destId="{CB6043E2-1E42-4E70-B23C-F151283A9F9A}" srcOrd="0" destOrd="0" presId="urn:microsoft.com/office/officeart/2005/8/layout/bProcess4"/>
    <dgm:cxn modelId="{B18401E0-5D98-4101-9CCB-A0304B5F809B}" type="presParOf" srcId="{63B0C2DA-FA03-4402-8BE2-9488F01B9170}" destId="{031F48E7-898A-460A-8987-4DE957CF7333}" srcOrd="1" destOrd="0" presId="urn:microsoft.com/office/officeart/2005/8/layout/bProcess4"/>
    <dgm:cxn modelId="{F25F7CEA-965D-4087-8E8D-1044AB22A8E6}" type="presParOf" srcId="{6B3C5F8B-149D-4C82-A373-90186CC2DEC5}" destId="{CCB6413F-0813-4619-BA73-AB3DB6C29641}" srcOrd="13" destOrd="0" presId="urn:microsoft.com/office/officeart/2005/8/layout/bProcess4"/>
    <dgm:cxn modelId="{3930AC92-442A-4255-8945-C1BCDC8538E6}" type="presParOf" srcId="{6B3C5F8B-149D-4C82-A373-90186CC2DEC5}" destId="{9DB1AFA6-2341-4265-A3A0-B493A638F17A}" srcOrd="14" destOrd="0" presId="urn:microsoft.com/office/officeart/2005/8/layout/bProcess4"/>
    <dgm:cxn modelId="{FBCDA259-8AAA-4A1A-B6FB-DE23C759DCFB}" type="presParOf" srcId="{9DB1AFA6-2341-4265-A3A0-B493A638F17A}" destId="{28327E03-A1AE-474B-B782-8E65D01BC0AC}" srcOrd="0" destOrd="0" presId="urn:microsoft.com/office/officeart/2005/8/layout/bProcess4"/>
    <dgm:cxn modelId="{2E9B36CA-4552-4491-B52C-C4AB656DDC62}" type="presParOf" srcId="{9DB1AFA6-2341-4265-A3A0-B493A638F17A}" destId="{CBB6BFDE-AA54-4ABA-A328-F628704A9FAE}" srcOrd="1" destOrd="0" presId="urn:microsoft.com/office/officeart/2005/8/layout/bProcess4"/>
    <dgm:cxn modelId="{3F7A7F1D-66B5-4350-8DC2-DEC118EBC09B}" type="presParOf" srcId="{6B3C5F8B-149D-4C82-A373-90186CC2DEC5}" destId="{3B9B4504-25E9-445C-8C48-1FD16D3DEACF}" srcOrd="15" destOrd="0" presId="urn:microsoft.com/office/officeart/2005/8/layout/bProcess4"/>
    <dgm:cxn modelId="{2168C50D-9E8A-419B-9ACD-D2417D5FE3F5}" type="presParOf" srcId="{6B3C5F8B-149D-4C82-A373-90186CC2DEC5}" destId="{D33CACB6-1088-4E2D-922A-2201E5B97B39}" srcOrd="16" destOrd="0" presId="urn:microsoft.com/office/officeart/2005/8/layout/bProcess4"/>
    <dgm:cxn modelId="{29AA0573-055F-488D-8E0A-FC11799DCC9A}" type="presParOf" srcId="{D33CACB6-1088-4E2D-922A-2201E5B97B39}" destId="{77AC914D-2FD7-4DC9-9E69-98B5CA7CBFF9}" srcOrd="0" destOrd="0" presId="urn:microsoft.com/office/officeart/2005/8/layout/bProcess4"/>
    <dgm:cxn modelId="{ECAE5DBE-55FA-4081-BB9F-475DC8B41656}" type="presParOf" srcId="{D33CACB6-1088-4E2D-922A-2201E5B97B39}" destId="{D96EEC18-080E-46DA-81AC-71563D509E76}"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7D3D9-7C81-4B8A-82FA-31918DDA6618}">
      <dsp:nvSpPr>
        <dsp:cNvPr id="0" name=""/>
        <dsp:cNvSpPr/>
      </dsp:nvSpPr>
      <dsp:spPr>
        <a:xfrm>
          <a:off x="3038171" y="352121"/>
          <a:ext cx="4550495" cy="4550495"/>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a-IR" sz="2400" kern="1200" dirty="0">
              <a:solidFill>
                <a:srgbClr val="FFFF00"/>
              </a:solidFill>
            </a:rPr>
            <a:t>1</a:t>
          </a:r>
          <a:r>
            <a:rPr lang="fa-IR" sz="2400" kern="1200" dirty="0"/>
            <a:t> نگرش مورد متعصبانه و محدود معلمان </a:t>
          </a:r>
          <a:endParaRPr lang="en-US" sz="2400" kern="1200" dirty="0"/>
        </a:p>
      </dsp:txBody>
      <dsp:txXfrm>
        <a:off x="5436390" y="1316393"/>
        <a:ext cx="1625176" cy="1354314"/>
      </dsp:txXfrm>
    </dsp:sp>
    <dsp:sp modelId="{DBC5C55D-403E-437F-BC54-A9A0B314E831}">
      <dsp:nvSpPr>
        <dsp:cNvPr id="0" name=""/>
        <dsp:cNvSpPr/>
      </dsp:nvSpPr>
      <dsp:spPr>
        <a:xfrm>
          <a:off x="2895602" y="514639"/>
          <a:ext cx="4648194" cy="4550495"/>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a-IR" sz="2400" kern="1200" dirty="0">
              <a:solidFill>
                <a:srgbClr val="FFFF00"/>
              </a:solidFill>
            </a:rPr>
            <a:t>۳</a:t>
          </a:r>
          <a:r>
            <a:rPr lang="fa-IR" sz="2400" kern="1200" dirty="0"/>
            <a:t> به زمان کافی نیاز دارند.</a:t>
          </a:r>
          <a:endParaRPr lang="en-US" sz="2400" kern="1200" dirty="0"/>
        </a:p>
      </dsp:txBody>
      <dsp:txXfrm>
        <a:off x="4002315" y="3467043"/>
        <a:ext cx="2490104" cy="1191796"/>
      </dsp:txXfrm>
    </dsp:sp>
    <dsp:sp modelId="{8EE23755-075F-4EE5-9144-19C610556327}">
      <dsp:nvSpPr>
        <dsp:cNvPr id="0" name=""/>
        <dsp:cNvSpPr/>
      </dsp:nvSpPr>
      <dsp:spPr>
        <a:xfrm>
          <a:off x="2850733" y="352121"/>
          <a:ext cx="4550495" cy="4550495"/>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fa-IR" sz="2400" kern="1200" dirty="0">
              <a:solidFill>
                <a:srgbClr val="FFFF00"/>
              </a:solidFill>
            </a:rPr>
            <a:t>2</a:t>
          </a:r>
          <a:r>
            <a:rPr lang="fa-IR" sz="2400" kern="1200" dirty="0"/>
            <a:t> کمبود کارشناسان قوی برای تلفیق برنامه‌ها است.</a:t>
          </a:r>
          <a:endParaRPr lang="en-US" sz="2400" kern="1200" dirty="0"/>
        </a:p>
      </dsp:txBody>
      <dsp:txXfrm>
        <a:off x="3377832" y="1316393"/>
        <a:ext cx="1625176" cy="1354314"/>
      </dsp:txXfrm>
    </dsp:sp>
    <dsp:sp modelId="{5D3041FA-A5AB-43A7-8CE9-433E1F740F2F}">
      <dsp:nvSpPr>
        <dsp:cNvPr id="0" name=""/>
        <dsp:cNvSpPr/>
      </dsp:nvSpPr>
      <dsp:spPr>
        <a:xfrm>
          <a:off x="2756849" y="70424"/>
          <a:ext cx="5113889" cy="511388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1697CBD-D241-4078-B3B6-C7B2AB2CC4FF}">
      <dsp:nvSpPr>
        <dsp:cNvPr id="0" name=""/>
        <dsp:cNvSpPr/>
      </dsp:nvSpPr>
      <dsp:spPr>
        <a:xfrm>
          <a:off x="2662368" y="232654"/>
          <a:ext cx="5113889" cy="511388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220FAC-4024-45C7-BE41-1824A313629C}">
      <dsp:nvSpPr>
        <dsp:cNvPr id="0" name=""/>
        <dsp:cNvSpPr/>
      </dsp:nvSpPr>
      <dsp:spPr>
        <a:xfrm>
          <a:off x="2568661" y="70424"/>
          <a:ext cx="5113889" cy="511388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C8B9A-E857-472A-8311-130CB6DCA363}">
      <dsp:nvSpPr>
        <dsp:cNvPr id="0" name=""/>
        <dsp:cNvSpPr/>
      </dsp:nvSpPr>
      <dsp:spPr>
        <a:xfrm>
          <a:off x="419279" y="0"/>
          <a:ext cx="5943600" cy="59436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887310-A649-40EA-A3B8-337C9C8766EB}">
      <dsp:nvSpPr>
        <dsp:cNvPr id="0" name=""/>
        <dsp:cNvSpPr/>
      </dsp:nvSpPr>
      <dsp:spPr>
        <a:xfrm>
          <a:off x="1021841" y="564642"/>
          <a:ext cx="2318004" cy="2318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fa-IR" sz="3400" kern="1200" dirty="0">
              <a:solidFill>
                <a:srgbClr val="FFFF00"/>
              </a:solidFill>
            </a:rPr>
            <a:t>ب</a:t>
          </a:r>
          <a:r>
            <a:rPr lang="fa-IR" sz="3400" kern="1200" dirty="0"/>
            <a:t> از جز به کل </a:t>
          </a:r>
          <a:endParaRPr lang="en-US" sz="3400" kern="1200" dirty="0"/>
        </a:p>
      </dsp:txBody>
      <dsp:txXfrm>
        <a:off x="1134997" y="677798"/>
        <a:ext cx="2091692" cy="2091692"/>
      </dsp:txXfrm>
    </dsp:sp>
    <dsp:sp modelId="{653A768E-30FF-4064-B439-D34BFD36A1A9}">
      <dsp:nvSpPr>
        <dsp:cNvPr id="0" name=""/>
        <dsp:cNvSpPr/>
      </dsp:nvSpPr>
      <dsp:spPr>
        <a:xfrm>
          <a:off x="3512613" y="528388"/>
          <a:ext cx="2318004" cy="2318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fa-IR" sz="3400" kern="1200" dirty="0">
              <a:solidFill>
                <a:srgbClr val="FFFF00"/>
              </a:solidFill>
            </a:rPr>
            <a:t>الف</a:t>
          </a:r>
          <a:r>
            <a:rPr lang="fa-IR" sz="3400" kern="1200" dirty="0"/>
            <a:t> از کل به جز </a:t>
          </a:r>
          <a:endParaRPr lang="en-US" sz="3400" kern="1200" dirty="0"/>
        </a:p>
      </dsp:txBody>
      <dsp:txXfrm>
        <a:off x="3625769" y="641544"/>
        <a:ext cx="2091692" cy="2091692"/>
      </dsp:txXfrm>
    </dsp:sp>
    <dsp:sp modelId="{C356CB20-E2B2-4E4C-AD9A-9E26EC153ADA}">
      <dsp:nvSpPr>
        <dsp:cNvPr id="0" name=""/>
        <dsp:cNvSpPr/>
      </dsp:nvSpPr>
      <dsp:spPr>
        <a:xfrm>
          <a:off x="1021841" y="3060954"/>
          <a:ext cx="2318004" cy="2318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fa-IR" sz="3400" kern="1200" dirty="0">
              <a:solidFill>
                <a:srgbClr val="FFFF00"/>
              </a:solidFill>
            </a:rPr>
            <a:t>د</a:t>
          </a:r>
          <a:r>
            <a:rPr lang="fa-IR" sz="3400" kern="1200" dirty="0"/>
            <a:t> از اطلاعات تا تعمیم (تفکر استقرایی)</a:t>
          </a:r>
          <a:endParaRPr lang="en-US" sz="3400" kern="1200" dirty="0"/>
        </a:p>
      </dsp:txBody>
      <dsp:txXfrm>
        <a:off x="1134997" y="3174110"/>
        <a:ext cx="2091692" cy="2091692"/>
      </dsp:txXfrm>
    </dsp:sp>
    <dsp:sp modelId="{E9B3072E-69FE-4AA9-A6B1-F71456904B88}">
      <dsp:nvSpPr>
        <dsp:cNvPr id="0" name=""/>
        <dsp:cNvSpPr/>
      </dsp:nvSpPr>
      <dsp:spPr>
        <a:xfrm>
          <a:off x="3518153" y="3060954"/>
          <a:ext cx="2318004" cy="23180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fa-IR" sz="3400" kern="1200" dirty="0">
              <a:solidFill>
                <a:srgbClr val="FFFF00"/>
              </a:solidFill>
            </a:rPr>
            <a:t>ج</a:t>
          </a:r>
          <a:r>
            <a:rPr lang="fa-IR" sz="3400" kern="1200" dirty="0"/>
            <a:t> مارپیچی </a:t>
          </a:r>
          <a:endParaRPr lang="en-US" sz="3400" kern="1200" dirty="0"/>
        </a:p>
      </dsp:txBody>
      <dsp:txXfrm>
        <a:off x="3631309" y="3174110"/>
        <a:ext cx="2091692" cy="20916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64E06-F277-49E8-8BCB-85A70FE30EE5}">
      <dsp:nvSpPr>
        <dsp:cNvPr id="0" name=""/>
        <dsp:cNvSpPr/>
      </dsp:nvSpPr>
      <dsp:spPr>
        <a:xfrm rot="5400000">
          <a:off x="-479821" y="1388850"/>
          <a:ext cx="2110994"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178CEE-361B-46E3-9201-B46824848023}">
      <dsp:nvSpPr>
        <dsp:cNvPr id="0" name=""/>
        <dsp:cNvSpPr/>
      </dsp:nvSpPr>
      <dsp:spPr>
        <a:xfrm>
          <a:off x="5210" y="40751"/>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جامعه</a:t>
          </a:r>
          <a:endParaRPr lang="en-US" sz="3300" kern="1200" dirty="0"/>
        </a:p>
      </dsp:txBody>
      <dsp:txXfrm>
        <a:off x="54903" y="90444"/>
        <a:ext cx="2728374" cy="1597270"/>
      </dsp:txXfrm>
    </dsp:sp>
    <dsp:sp modelId="{86DFFBCD-D5D0-435F-883E-F25FF5BC4840}">
      <dsp:nvSpPr>
        <dsp:cNvPr id="0" name=""/>
        <dsp:cNvSpPr/>
      </dsp:nvSpPr>
      <dsp:spPr>
        <a:xfrm rot="5400000">
          <a:off x="-479821" y="3509671"/>
          <a:ext cx="2110994"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4DEC6E-2B2A-4469-A30C-70E4073D5227}">
      <dsp:nvSpPr>
        <dsp:cNvPr id="0" name=""/>
        <dsp:cNvSpPr/>
      </dsp:nvSpPr>
      <dsp:spPr>
        <a:xfrm>
          <a:off x="5210" y="2161571"/>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پیشگان  جامعه</a:t>
          </a:r>
          <a:endParaRPr lang="en-US" sz="3300" kern="1200" dirty="0"/>
        </a:p>
      </dsp:txBody>
      <dsp:txXfrm>
        <a:off x="54903" y="2211264"/>
        <a:ext cx="2728374" cy="1597270"/>
      </dsp:txXfrm>
    </dsp:sp>
    <dsp:sp modelId="{45C66CEF-142C-49F4-A520-ADD1D18E05AB}">
      <dsp:nvSpPr>
        <dsp:cNvPr id="0" name=""/>
        <dsp:cNvSpPr/>
      </dsp:nvSpPr>
      <dsp:spPr>
        <a:xfrm>
          <a:off x="580588" y="4570081"/>
          <a:ext cx="3751095"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1CB262F-DCC2-4B65-A7C7-5BC8BBD3998A}">
      <dsp:nvSpPr>
        <dsp:cNvPr id="0" name=""/>
        <dsp:cNvSpPr/>
      </dsp:nvSpPr>
      <dsp:spPr>
        <a:xfrm>
          <a:off x="5210" y="4282392"/>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روش تحقیقی در علوم اجتماعی</a:t>
          </a:r>
          <a:endParaRPr lang="en-US" sz="3300" kern="1200" dirty="0"/>
        </a:p>
      </dsp:txBody>
      <dsp:txXfrm>
        <a:off x="54903" y="4332085"/>
        <a:ext cx="2728374" cy="1597270"/>
      </dsp:txXfrm>
    </dsp:sp>
    <dsp:sp modelId="{E45F6470-F7B5-49B2-9321-A493AB3E7C1E}">
      <dsp:nvSpPr>
        <dsp:cNvPr id="0" name=""/>
        <dsp:cNvSpPr/>
      </dsp:nvSpPr>
      <dsp:spPr>
        <a:xfrm rot="16200000">
          <a:off x="3281100" y="3509671"/>
          <a:ext cx="2110994"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B54C11-40F9-4508-9DDC-F56C2BD0AA18}">
      <dsp:nvSpPr>
        <dsp:cNvPr id="0" name=""/>
        <dsp:cNvSpPr/>
      </dsp:nvSpPr>
      <dsp:spPr>
        <a:xfrm>
          <a:off x="3766132" y="4282392"/>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فرهنگ</a:t>
          </a:r>
          <a:endParaRPr lang="en-US" sz="3300" kern="1200" dirty="0"/>
        </a:p>
      </dsp:txBody>
      <dsp:txXfrm>
        <a:off x="3815825" y="4332085"/>
        <a:ext cx="2728374" cy="1597270"/>
      </dsp:txXfrm>
    </dsp:sp>
    <dsp:sp modelId="{E02FB70F-7BF7-44B9-A023-A20EF7B99B91}">
      <dsp:nvSpPr>
        <dsp:cNvPr id="0" name=""/>
        <dsp:cNvSpPr/>
      </dsp:nvSpPr>
      <dsp:spPr>
        <a:xfrm rot="16200000">
          <a:off x="3281100" y="1388850"/>
          <a:ext cx="2110994"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7CD7D97-FD59-4DAF-8C18-C79533FC2607}">
      <dsp:nvSpPr>
        <dsp:cNvPr id="0" name=""/>
        <dsp:cNvSpPr/>
      </dsp:nvSpPr>
      <dsp:spPr>
        <a:xfrm>
          <a:off x="3766132" y="2161571"/>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نهادهای اجتماعی </a:t>
          </a:r>
          <a:endParaRPr lang="en-US" sz="3300" kern="1200" dirty="0"/>
        </a:p>
      </dsp:txBody>
      <dsp:txXfrm>
        <a:off x="3815825" y="2211264"/>
        <a:ext cx="2728374" cy="1597270"/>
      </dsp:txXfrm>
    </dsp:sp>
    <dsp:sp modelId="{C605DFF1-A767-41DF-BE45-3CC3CE323F61}">
      <dsp:nvSpPr>
        <dsp:cNvPr id="0" name=""/>
        <dsp:cNvSpPr/>
      </dsp:nvSpPr>
      <dsp:spPr>
        <a:xfrm>
          <a:off x="4341510" y="328440"/>
          <a:ext cx="3751095"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0F8563E-9C93-4E5C-937D-C6AE47C0CAE0}">
      <dsp:nvSpPr>
        <dsp:cNvPr id="0" name=""/>
        <dsp:cNvSpPr/>
      </dsp:nvSpPr>
      <dsp:spPr>
        <a:xfrm>
          <a:off x="3766132" y="40751"/>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هنجارها و ارزش ها </a:t>
          </a:r>
          <a:endParaRPr lang="en-US" sz="3300" kern="1200" dirty="0"/>
        </a:p>
      </dsp:txBody>
      <dsp:txXfrm>
        <a:off x="3815825" y="90444"/>
        <a:ext cx="2728374" cy="1597270"/>
      </dsp:txXfrm>
    </dsp:sp>
    <dsp:sp modelId="{CCB6413F-0813-4619-BA73-AB3DB6C29641}">
      <dsp:nvSpPr>
        <dsp:cNvPr id="0" name=""/>
        <dsp:cNvSpPr/>
      </dsp:nvSpPr>
      <dsp:spPr>
        <a:xfrm rot="5400000">
          <a:off x="7042021" y="1388850"/>
          <a:ext cx="2110994"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1F48E7-898A-460A-8987-4DE957CF7333}">
      <dsp:nvSpPr>
        <dsp:cNvPr id="0" name=""/>
        <dsp:cNvSpPr/>
      </dsp:nvSpPr>
      <dsp:spPr>
        <a:xfrm>
          <a:off x="7527053" y="40751"/>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گروه های اجتماعی </a:t>
          </a:r>
          <a:endParaRPr lang="en-US" sz="3300" kern="1200" dirty="0"/>
        </a:p>
      </dsp:txBody>
      <dsp:txXfrm>
        <a:off x="7576746" y="90444"/>
        <a:ext cx="2728374" cy="1597270"/>
      </dsp:txXfrm>
    </dsp:sp>
    <dsp:sp modelId="{3B9B4504-25E9-445C-8C48-1FD16D3DEACF}">
      <dsp:nvSpPr>
        <dsp:cNvPr id="0" name=""/>
        <dsp:cNvSpPr/>
      </dsp:nvSpPr>
      <dsp:spPr>
        <a:xfrm rot="5400000">
          <a:off x="7042021" y="3509671"/>
          <a:ext cx="2110994" cy="2544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B6BFDE-AA54-4ABA-A328-F628704A9FAE}">
      <dsp:nvSpPr>
        <dsp:cNvPr id="0" name=""/>
        <dsp:cNvSpPr/>
      </dsp:nvSpPr>
      <dsp:spPr>
        <a:xfrm>
          <a:off x="7527053" y="2161571"/>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نقش و پایگاه تحریک اجتماعی، طبقه اجتماعی</a:t>
          </a:r>
          <a:endParaRPr lang="en-US" sz="3300" kern="1200" dirty="0"/>
        </a:p>
      </dsp:txBody>
      <dsp:txXfrm>
        <a:off x="7576746" y="2211264"/>
        <a:ext cx="2728374" cy="1597270"/>
      </dsp:txXfrm>
    </dsp:sp>
    <dsp:sp modelId="{D96EEC18-080E-46DA-81AC-71563D509E76}">
      <dsp:nvSpPr>
        <dsp:cNvPr id="0" name=""/>
        <dsp:cNvSpPr/>
      </dsp:nvSpPr>
      <dsp:spPr>
        <a:xfrm>
          <a:off x="7527053" y="4282392"/>
          <a:ext cx="2827760" cy="1696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fa-IR" sz="3300" kern="1200" dirty="0"/>
            <a:t>زندگی اجتماعی در ایران</a:t>
          </a:r>
          <a:endParaRPr lang="en-US" sz="3300" kern="1200" dirty="0"/>
        </a:p>
      </dsp:txBody>
      <dsp:txXfrm>
        <a:off x="7576746" y="4332085"/>
        <a:ext cx="2728374" cy="159727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7C9E3B9B-84FF-41E6-8DAF-CDC7AE3C4146}" type="datetimeFigureOut">
              <a:rPr lang="fa-IR" smtClean="0"/>
              <a:t>14/09/1441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1025184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C9E3B9B-84FF-41E6-8DAF-CDC7AE3C4146}" type="datetimeFigureOut">
              <a:rPr lang="fa-IR" smtClean="0"/>
              <a:t>14/09/1441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2644127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C9E3B9B-84FF-41E6-8DAF-CDC7AE3C4146}" type="datetimeFigureOut">
              <a:rPr lang="fa-IR" smtClean="0"/>
              <a:t>14/09/1441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2213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7C9E3B9B-84FF-41E6-8DAF-CDC7AE3C4146}" type="datetimeFigureOut">
              <a:rPr lang="fa-IR" smtClean="0"/>
              <a:t>14/09/1441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413996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9E3B9B-84FF-41E6-8DAF-CDC7AE3C4146}" type="datetimeFigureOut">
              <a:rPr lang="fa-IR" smtClean="0"/>
              <a:t>14/09/1441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1393945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7C9E3B9B-84FF-41E6-8DAF-CDC7AE3C4146}" type="datetimeFigureOut">
              <a:rPr lang="fa-IR" smtClean="0"/>
              <a:t>14/09/1441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3310066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7C9E3B9B-84FF-41E6-8DAF-CDC7AE3C4146}" type="datetimeFigureOut">
              <a:rPr lang="fa-IR" smtClean="0"/>
              <a:t>14/09/1441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95436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7C9E3B9B-84FF-41E6-8DAF-CDC7AE3C4146}" type="datetimeFigureOut">
              <a:rPr lang="fa-IR" smtClean="0"/>
              <a:t>14/09/1441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165556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9E3B9B-84FF-41E6-8DAF-CDC7AE3C4146}" type="datetimeFigureOut">
              <a:rPr lang="fa-IR" smtClean="0"/>
              <a:t>14/09/1441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863916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9E3B9B-84FF-41E6-8DAF-CDC7AE3C4146}" type="datetimeFigureOut">
              <a:rPr lang="fa-IR" smtClean="0"/>
              <a:t>14/09/1441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25940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9E3B9B-84FF-41E6-8DAF-CDC7AE3C4146}" type="datetimeFigureOut">
              <a:rPr lang="fa-IR" smtClean="0"/>
              <a:t>14/09/1441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5AEDEE0-C6D8-4656-96E8-B46D521C6949}" type="slidenum">
              <a:rPr lang="fa-IR" smtClean="0"/>
              <a:t>‹#›</a:t>
            </a:fld>
            <a:endParaRPr lang="fa-IR"/>
          </a:p>
        </p:txBody>
      </p:sp>
    </p:spTree>
    <p:extLst>
      <p:ext uri="{BB962C8B-B14F-4D97-AF65-F5344CB8AC3E}">
        <p14:creationId xmlns:p14="http://schemas.microsoft.com/office/powerpoint/2010/main" val="167866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E3B9B-84FF-41E6-8DAF-CDC7AE3C4146}" type="datetimeFigureOut">
              <a:rPr lang="fa-IR" smtClean="0"/>
              <a:t>14/09/1441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EDEE0-C6D8-4656-96E8-B46D521C6949}" type="slidenum">
              <a:rPr lang="fa-IR" smtClean="0"/>
              <a:t>‹#›</a:t>
            </a:fld>
            <a:endParaRPr lang="fa-IR"/>
          </a:p>
        </p:txBody>
      </p:sp>
    </p:spTree>
    <p:extLst>
      <p:ext uri="{BB962C8B-B14F-4D97-AF65-F5344CB8AC3E}">
        <p14:creationId xmlns:p14="http://schemas.microsoft.com/office/powerpoint/2010/main" val="3095059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8.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normAutofit/>
          </a:bodyPr>
          <a:lstStyle/>
          <a:p>
            <a:pPr marL="0" indent="0" algn="r">
              <a:lnSpc>
                <a:spcPct val="150000"/>
              </a:lnSpc>
              <a:buNone/>
            </a:pPr>
            <a:r>
              <a:rPr lang="fa-IR" dirty="0">
                <a:solidFill>
                  <a:srgbClr val="FF0000"/>
                </a:solidFill>
              </a:rPr>
              <a:t>۲. </a:t>
            </a:r>
            <a:r>
              <a:rPr lang="fa-IR" dirty="0"/>
              <a:t>دانش آموزان بر دیدگاه سنتی تاکید می کنند </a:t>
            </a:r>
            <a:r>
              <a:rPr lang="fa-IR" dirty="0">
                <a:solidFill>
                  <a:srgbClr val="FF0000"/>
                </a:solidFill>
              </a:rPr>
              <a:t>بین رشته‌ای </a:t>
            </a:r>
            <a:r>
              <a:rPr lang="fa-IR" dirty="0"/>
              <a:t>در این شیوه چند رشته‌ای هویت علمی آنها حفظ می‌شود ولی در بین رشته‌ای واحدها با هم ترکیب می شوند و امتیاز اساسی بین رشته امکان تحلیل مسائل جدید را فراهم می کند و بینش یادگیرنده وسیع می‌شود مراحل شیوه بین‌رشته‌ای عبارتند از </a:t>
            </a:r>
            <a:r>
              <a:rPr lang="fa-IR" dirty="0">
                <a:solidFill>
                  <a:srgbClr val="92D050"/>
                </a:solidFill>
              </a:rPr>
              <a:t>1</a:t>
            </a:r>
            <a:r>
              <a:rPr lang="fa-IR" dirty="0"/>
              <a:t> انتخاب موضوع نه خیلی کلی نه خیلی جزئی باشد که نتوان آن را مطالعه کرد </a:t>
            </a:r>
            <a:r>
              <a:rPr lang="fa-IR" dirty="0">
                <a:solidFill>
                  <a:srgbClr val="92D050"/>
                </a:solidFill>
              </a:rPr>
              <a:t>۲</a:t>
            </a:r>
            <a:r>
              <a:rPr lang="fa-IR" dirty="0"/>
              <a:t>بررسی محورهای قابل مطالعه موضوع هر یک از اعضا نظم خود را بیان می کنند </a:t>
            </a:r>
            <a:r>
              <a:rPr lang="fa-IR" dirty="0">
                <a:solidFill>
                  <a:srgbClr val="92D050"/>
                </a:solidFill>
              </a:rPr>
              <a:t>۳</a:t>
            </a:r>
            <a:r>
              <a:rPr lang="fa-IR" dirty="0"/>
              <a:t>تبدیل محورها به سوالات تحقیقی این سوال ها به طوری طرح می شوند که بتوان به آنها پاسخ داد و هم بتوان فعالیت‌های برای یادگیرندگان فراهم آورد </a:t>
            </a:r>
            <a:r>
              <a:rPr lang="fa-IR" dirty="0">
                <a:solidFill>
                  <a:srgbClr val="92D050"/>
                </a:solidFill>
              </a:rPr>
              <a:t>۴</a:t>
            </a:r>
            <a:r>
              <a:rPr lang="fa-IR" dirty="0"/>
              <a:t>تعیین فعالیتهای فراگیران </a:t>
            </a:r>
            <a:r>
              <a:rPr lang="fa-IR" dirty="0">
                <a:solidFill>
                  <a:srgbClr val="92D050"/>
                </a:solidFill>
              </a:rPr>
              <a:t>۵</a:t>
            </a:r>
            <a:r>
              <a:rPr lang="fa-IR" dirty="0"/>
              <a:t> ارائه گزارش و دستیابی به شناخت واحد همه دانش آموزان از نتایج آگاه می شوند و شناخت همه جانبه به دست می آورند.</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3468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248400"/>
          </a:xfrm>
        </p:spPr>
        <p:txBody>
          <a:bodyPr>
            <a:normAutofit/>
          </a:bodyPr>
          <a:lstStyle/>
          <a:p>
            <a:pPr marL="0" indent="0" algn="r">
              <a:lnSpc>
                <a:spcPct val="150000"/>
              </a:lnSpc>
              <a:buNone/>
            </a:pPr>
            <a:r>
              <a:rPr lang="fa-IR" dirty="0">
                <a:solidFill>
                  <a:schemeClr val="accent2"/>
                </a:solidFill>
              </a:rPr>
              <a:t>ج</a:t>
            </a:r>
            <a:r>
              <a:rPr lang="fa-IR" dirty="0"/>
              <a:t> مارپیچی : در این شیوه برخی از مفاهیم و موضوعات اساسی به تدریج در برنامه درسی عرضه می شوند. بدون اینکه همه زمینه های یادگیری به طور کامل و منظم تکرار شوند برای سازماندهی مارپیچی گامهای زیر را باید برداشته شوند:</a:t>
            </a:r>
          </a:p>
          <a:p>
            <a:pPr marL="0" indent="0" algn="r">
              <a:lnSpc>
                <a:spcPct val="150000"/>
              </a:lnSpc>
              <a:buNone/>
            </a:pPr>
            <a:r>
              <a:rPr lang="fa-IR" dirty="0">
                <a:solidFill>
                  <a:srgbClr val="FFFF00"/>
                </a:solidFill>
              </a:rPr>
              <a:t>1.</a:t>
            </a:r>
            <a:r>
              <a:rPr lang="fa-IR" dirty="0"/>
              <a:t>با توجه به نیاز فرا گیرندگان مفاهیم مورد نظر را در ساختار رشته علمی تعیین کند.</a:t>
            </a:r>
          </a:p>
          <a:p>
            <a:pPr marL="0" indent="0" algn="r">
              <a:lnSpc>
                <a:spcPct val="150000"/>
              </a:lnSpc>
              <a:buNone/>
            </a:pPr>
            <a:r>
              <a:rPr lang="fa-IR" dirty="0">
                <a:solidFill>
                  <a:srgbClr val="FFFF00"/>
                </a:solidFill>
              </a:rPr>
              <a:t>2.</a:t>
            </a:r>
            <a:r>
              <a:rPr lang="fa-IR" dirty="0"/>
              <a:t>مفاهیم و موضوعات که لازم است در بعضی  از پایه ها تکرار شوند تعیین کنید.</a:t>
            </a:r>
          </a:p>
          <a:p>
            <a:pPr marL="0" indent="0" algn="r">
              <a:lnSpc>
                <a:spcPct val="150000"/>
              </a:lnSpc>
              <a:buNone/>
            </a:pPr>
            <a:r>
              <a:rPr lang="fa-IR" dirty="0">
                <a:solidFill>
                  <a:srgbClr val="FFFF00"/>
                </a:solidFill>
              </a:rPr>
              <a:t>3.</a:t>
            </a:r>
            <a:r>
              <a:rPr lang="fa-IR" dirty="0"/>
              <a:t>مفاهیم و موضوعات را بر اساس پایه ها و توالی تجربیات و فراگیر آن تنظیم کنید.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20873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lstStyle/>
          <a:p>
            <a:pPr marL="0" indent="0" algn="r">
              <a:lnSpc>
                <a:spcPct val="150000"/>
              </a:lnSpc>
              <a:buNone/>
            </a:pPr>
            <a:r>
              <a:rPr lang="fa-IR" dirty="0">
                <a:solidFill>
                  <a:schemeClr val="accent2"/>
                </a:solidFill>
              </a:rPr>
              <a:t>د</a:t>
            </a:r>
            <a:r>
              <a:rPr lang="fa-IR" dirty="0"/>
              <a:t> از اطلاعات تا تعمیم(تفکر استقرایی): در این شیوه محتوا از قبل تهیه شده و برای آموزش عرضه نمیشود بلکه معلم فعالیت‌های برای فراگیران تعیین می کند تا آنها با انجام دادن این فعالیتها به آگاهی های موردنظر دست یابند به این دلیل که فراگیران درآغاز درمورد مسئله ای اطلاعات جزئی گردآوری می‌کنند با طی مراحل معین به یک اصل یا تعمیم می رسد این شیوه از اطلاعات تا تعمیم نامیده شده است.</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184419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normAutofit fontScale="92500" lnSpcReduction="10000"/>
          </a:bodyPr>
          <a:lstStyle/>
          <a:p>
            <a:pPr marL="0" indent="0" algn="r">
              <a:lnSpc>
                <a:spcPct val="150000"/>
              </a:lnSpc>
              <a:buNone/>
            </a:pPr>
            <a:r>
              <a:rPr lang="fa-IR" dirty="0"/>
              <a:t>این شیوه می‌تواند تجربیات یادگیری را مطابق مراحل زیر سازماندهی کند: </a:t>
            </a:r>
          </a:p>
          <a:p>
            <a:pPr marL="0" indent="0" algn="r">
              <a:lnSpc>
                <a:spcPct val="150000"/>
              </a:lnSpc>
              <a:buNone/>
            </a:pPr>
            <a:r>
              <a:rPr lang="fa-IR" dirty="0">
                <a:solidFill>
                  <a:srgbClr val="00B050"/>
                </a:solidFill>
              </a:rPr>
              <a:t>مرحله اول </a:t>
            </a:r>
            <a:r>
              <a:rPr lang="fa-IR" dirty="0"/>
              <a:t>طرح مسئله و گرد آوری اطلاعات درباره آن </a:t>
            </a:r>
          </a:p>
          <a:p>
            <a:pPr marL="0" indent="0" algn="r">
              <a:lnSpc>
                <a:spcPct val="150000"/>
              </a:lnSpc>
              <a:buNone/>
            </a:pPr>
            <a:r>
              <a:rPr lang="fa-IR" dirty="0">
                <a:solidFill>
                  <a:srgbClr val="00B050"/>
                </a:solidFill>
              </a:rPr>
              <a:t>مرحله دوم </a:t>
            </a:r>
            <a:r>
              <a:rPr lang="fa-IR" dirty="0"/>
              <a:t>گروه بندی مطالب بر اساس وجوه اشتراک از دانش آموزان بخواهید که جنبه های مشترک اطلاعات به دست آمده خود را تعیین و گروه بندی کنند </a:t>
            </a:r>
          </a:p>
          <a:p>
            <a:pPr marL="0" indent="0" algn="r">
              <a:lnSpc>
                <a:spcPct val="150000"/>
              </a:lnSpc>
              <a:buNone/>
            </a:pPr>
            <a:r>
              <a:rPr lang="fa-IR" dirty="0">
                <a:solidFill>
                  <a:srgbClr val="00B050"/>
                </a:solidFill>
              </a:rPr>
              <a:t>مرحله سوم </a:t>
            </a:r>
            <a:r>
              <a:rPr lang="fa-IR" dirty="0"/>
              <a:t>تعیین عنوان مناسبی برای هر یک از گروهها با طرح سوالاتی از دانش آموزان بخواهید برای هر یک از گروهها عنوان مناسبی انتخاب کنند </a:t>
            </a:r>
          </a:p>
          <a:p>
            <a:pPr marL="0" indent="0" algn="r">
              <a:lnSpc>
                <a:spcPct val="150000"/>
              </a:lnSpc>
              <a:buNone/>
            </a:pPr>
            <a:r>
              <a:rPr lang="fa-IR" dirty="0">
                <a:solidFill>
                  <a:srgbClr val="00B050"/>
                </a:solidFill>
              </a:rPr>
              <a:t>مرحله چهارم </a:t>
            </a:r>
            <a:r>
              <a:rPr lang="fa-IR" dirty="0"/>
              <a:t>بررسی عمیق تر مسئله برای تعیین جنبه های اساسی آن سوالات طراحی کنیم تا دانش آموزان با مطالعه عمیق تر چند مسئله را تعیین کنند </a:t>
            </a:r>
          </a:p>
          <a:p>
            <a:pPr marL="0" indent="0" algn="r">
              <a:lnSpc>
                <a:spcPct val="150000"/>
              </a:lnSpc>
              <a:buNone/>
            </a:pPr>
            <a:r>
              <a:rPr lang="fa-IR" dirty="0">
                <a:solidFill>
                  <a:srgbClr val="00B050"/>
                </a:solidFill>
              </a:rPr>
              <a:t>مرحله پنجم </a:t>
            </a:r>
            <a:r>
              <a:rPr lang="fa-IR" dirty="0"/>
              <a:t>طرف روابط دانش آموزان باید روابط علت و معلولی را کشف کنند.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52390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normAutofit lnSpcReduction="10000"/>
          </a:bodyPr>
          <a:lstStyle/>
          <a:p>
            <a:pPr marL="0" indent="0" algn="r">
              <a:lnSpc>
                <a:spcPct val="150000"/>
              </a:lnSpc>
              <a:buNone/>
            </a:pPr>
            <a:r>
              <a:rPr lang="fa-IR" dirty="0">
                <a:solidFill>
                  <a:srgbClr val="00B050"/>
                </a:solidFill>
              </a:rPr>
              <a:t>مرحله ششم </a:t>
            </a:r>
            <a:r>
              <a:rPr lang="fa-IR" dirty="0"/>
              <a:t>استنباط دانش آموزان با عامل یا عوامل تفاوت سیستم های اقتصادی آشنا می شوند </a:t>
            </a:r>
          </a:p>
          <a:p>
            <a:pPr marL="0" indent="0" algn="r">
              <a:lnSpc>
                <a:spcPct val="150000"/>
              </a:lnSpc>
              <a:buNone/>
            </a:pPr>
            <a:r>
              <a:rPr lang="fa-IR" dirty="0">
                <a:solidFill>
                  <a:srgbClr val="00B050"/>
                </a:solidFill>
              </a:rPr>
              <a:t>مرحله هفتم </a:t>
            </a:r>
            <a:r>
              <a:rPr lang="fa-IR" dirty="0"/>
              <a:t>پیشگویی نتایج و توضیح پدیده های آشنا از دانش آموزان بخواهید تا به کمک این اصول پدیده ناآشنایی را توضیح دهند یا نتیجه را پیشگویی کند </a:t>
            </a:r>
          </a:p>
          <a:p>
            <a:pPr marL="0" indent="0" algn="r">
              <a:lnSpc>
                <a:spcPct val="150000"/>
              </a:lnSpc>
              <a:buNone/>
            </a:pPr>
            <a:r>
              <a:rPr lang="fa-IR" dirty="0">
                <a:solidFill>
                  <a:srgbClr val="00B050"/>
                </a:solidFill>
              </a:rPr>
              <a:t>مرحله هشتم </a:t>
            </a:r>
            <a:r>
              <a:rPr lang="fa-IR" dirty="0"/>
              <a:t>ارائه دلایل لازم برای توضیح در خصوص پدیده ناآشنا دانش آموزان در پاسخ به سوال فوق جواب های گوناگون بدهند </a:t>
            </a:r>
          </a:p>
          <a:p>
            <a:pPr marL="0" indent="0" algn="r">
              <a:lnSpc>
                <a:spcPct val="150000"/>
              </a:lnSpc>
              <a:buNone/>
            </a:pPr>
            <a:r>
              <a:rPr lang="fa-IR" dirty="0">
                <a:solidFill>
                  <a:srgbClr val="00B050"/>
                </a:solidFill>
              </a:rPr>
              <a:t>مرحله نهم </a:t>
            </a:r>
            <a:r>
              <a:rPr lang="fa-IR" dirty="0"/>
              <a:t>ذکر شواهدی برای تصدیق پیشگویی اگر شواهد و نمونه های عینی برای توضیحات خود بیاورند یا با تکیه بر اصول منطقی استدلال خود را قوی تر کند و پیشگویی خود را تصدیق کرده‌اند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2157920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normAutofit/>
          </a:bodyPr>
          <a:lstStyle/>
          <a:p>
            <a:pPr marL="0" indent="0" algn="r">
              <a:lnSpc>
                <a:spcPct val="150000"/>
              </a:lnSpc>
              <a:buNone/>
            </a:pPr>
            <a:r>
              <a:rPr lang="fa-IR" dirty="0">
                <a:solidFill>
                  <a:schemeClr val="accent2"/>
                </a:solidFill>
              </a:rPr>
              <a:t> ه </a:t>
            </a:r>
            <a:r>
              <a:rPr lang="fa-IR" dirty="0"/>
              <a:t>توسعه تدریجی مفاهیم:</a:t>
            </a:r>
          </a:p>
          <a:p>
            <a:pPr marL="0" indent="0" algn="r">
              <a:lnSpc>
                <a:spcPct val="150000"/>
              </a:lnSpc>
              <a:buNone/>
            </a:pPr>
            <a:r>
              <a:rPr lang="fa-IR" dirty="0"/>
              <a:t> در این شیوه به‌ چند مفهوم اساسی تعیین و به تدریج در محیط های مختلف از نزدیکترین تا دورترین محیط طرح می‌شوند  می توانید گام های زیر را بردارید:</a:t>
            </a:r>
          </a:p>
          <a:p>
            <a:pPr marL="0" indent="0" algn="r">
              <a:lnSpc>
                <a:spcPct val="150000"/>
              </a:lnSpc>
              <a:buNone/>
            </a:pPr>
            <a:r>
              <a:rPr lang="fa-IR" dirty="0">
                <a:solidFill>
                  <a:srgbClr val="FFFF00"/>
                </a:solidFill>
              </a:rPr>
              <a:t>1.</a:t>
            </a:r>
            <a:r>
              <a:rPr lang="fa-IR" dirty="0"/>
              <a:t>مفهوم اساسی را که میخواهید در محیط‌های مختلف کار شوند تعیین کنید </a:t>
            </a:r>
          </a:p>
          <a:p>
            <a:pPr marL="0" indent="0" algn="r">
              <a:lnSpc>
                <a:spcPct val="150000"/>
              </a:lnSpc>
              <a:buNone/>
            </a:pPr>
            <a:r>
              <a:rPr lang="fa-IR" dirty="0">
                <a:solidFill>
                  <a:srgbClr val="FFFF00"/>
                </a:solidFill>
              </a:rPr>
              <a:t>2.</a:t>
            </a:r>
            <a:r>
              <a:rPr lang="fa-IR" dirty="0"/>
              <a:t>اصل تنظیم و توالی مفاهیم در محیط های مختلف را معین سازید  که باید تعمیم بگیرید که مفهوم مورد نظر به چه نحوی وسیعتر و عمیق تر شوند مثلاً مفهوم وابستگی انسان‌ها به یکدیگر</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393316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89" y="0"/>
            <a:ext cx="12188825" cy="6858000"/>
          </a:xfrm>
        </p:spPr>
      </p:pic>
      <p:sp>
        <p:nvSpPr>
          <p:cNvPr id="5" name="Rectangle 4"/>
          <p:cNvSpPr/>
          <p:nvPr/>
        </p:nvSpPr>
        <p:spPr>
          <a:xfrm>
            <a:off x="228600" y="6172200"/>
            <a:ext cx="1981200" cy="457200"/>
          </a:xfrm>
          <a:prstGeom prst="rect">
            <a:avLst/>
          </a:prstGeom>
          <a:solidFill>
            <a:srgbClr val="4D1609"/>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fa-IR" sz="2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23575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normAutofit/>
          </a:bodyPr>
          <a:lstStyle/>
          <a:p>
            <a:pPr marL="0" indent="0" algn="r">
              <a:lnSpc>
                <a:spcPct val="150000"/>
              </a:lnSpc>
              <a:buNone/>
            </a:pPr>
            <a:r>
              <a:rPr lang="fa-IR" dirty="0"/>
              <a:t>سازماندهی بین رشته ای با رشته های محدود با تعیین موضوعی خاص رشته های علوم اجتماعی مانند تاریخ جغرافیا جامعه شناسی اقتصاد را تلفیق کرد:</a:t>
            </a:r>
          </a:p>
          <a:p>
            <a:pPr marL="0" indent="0" algn="r">
              <a:lnSpc>
                <a:spcPct val="150000"/>
              </a:lnSpc>
              <a:buNone/>
            </a:pPr>
            <a:r>
              <a:rPr lang="fa-IR" dirty="0">
                <a:solidFill>
                  <a:srgbClr val="92D050"/>
                </a:solidFill>
              </a:rPr>
              <a:t>مرحله اول : </a:t>
            </a:r>
            <a:r>
              <a:rPr lang="fa-IR" dirty="0"/>
              <a:t>قانون شکنی چه مشکلاتی در جامعه به وجود می آورد </a:t>
            </a:r>
            <a:r>
              <a:rPr lang="fa-IR" dirty="0">
                <a:solidFill>
                  <a:srgbClr val="92D050"/>
                </a:solidFill>
              </a:rPr>
              <a:t>مرحله دوم : </a:t>
            </a:r>
            <a:r>
              <a:rPr lang="fa-IR" dirty="0"/>
              <a:t>رابطه خانواده با قانون شکنی جامعه شناسی</a:t>
            </a:r>
          </a:p>
          <a:p>
            <a:pPr marL="0" indent="0" algn="r">
              <a:lnSpc>
                <a:spcPct val="150000"/>
              </a:lnSpc>
              <a:buNone/>
            </a:pPr>
            <a:r>
              <a:rPr lang="fa-IR" dirty="0"/>
              <a:t> </a:t>
            </a:r>
            <a:r>
              <a:rPr lang="fa-IR" dirty="0">
                <a:solidFill>
                  <a:srgbClr val="92D050"/>
                </a:solidFill>
              </a:rPr>
              <a:t>مرحله سوم : </a:t>
            </a:r>
            <a:r>
              <a:rPr lang="fa-IR" dirty="0"/>
              <a:t>رابطه زیان‌های اقتصادی با قانون شکنی اقتصاد </a:t>
            </a:r>
          </a:p>
          <a:p>
            <a:pPr marL="0" indent="0" algn="r">
              <a:lnSpc>
                <a:spcPct val="150000"/>
              </a:lnSpc>
              <a:buNone/>
            </a:pPr>
            <a:r>
              <a:rPr lang="fa-IR" dirty="0">
                <a:solidFill>
                  <a:srgbClr val="92D050"/>
                </a:solidFill>
              </a:rPr>
              <a:t>مرحله چهارم : </a:t>
            </a:r>
            <a:r>
              <a:rPr lang="fa-IR" dirty="0"/>
              <a:t>رابطه نقش حکومت با قانون شکنی علوم سیاسی </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103645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normAutofit/>
          </a:bodyPr>
          <a:lstStyle/>
          <a:p>
            <a:pPr marL="0" indent="0" algn="r">
              <a:lnSpc>
                <a:spcPct val="150000"/>
              </a:lnSpc>
              <a:buNone/>
            </a:pPr>
            <a:r>
              <a:rPr lang="fa-IR" dirty="0">
                <a:solidFill>
                  <a:srgbClr val="92D050"/>
                </a:solidFill>
              </a:rPr>
              <a:t>مرحله چهار و پنج : </a:t>
            </a:r>
            <a:r>
              <a:rPr lang="fa-IR" dirty="0">
                <a:solidFill>
                  <a:schemeClr val="accent1">
                    <a:lumMod val="40000"/>
                    <a:lumOff val="60000"/>
                  </a:schemeClr>
                </a:solidFill>
              </a:rPr>
              <a:t>محاسن</a:t>
            </a:r>
            <a:r>
              <a:rPr lang="fa-IR" dirty="0"/>
              <a:t> باعث جامع نگری در افراد می‌شود می‌توان جدول زمانی را با موقعیت مدرسه تنظیم کرد ، </a:t>
            </a:r>
            <a:r>
              <a:rPr lang="fa-IR" dirty="0">
                <a:solidFill>
                  <a:schemeClr val="accent1">
                    <a:lumMod val="40000"/>
                    <a:lumOff val="60000"/>
                  </a:schemeClr>
                </a:solidFill>
              </a:rPr>
              <a:t>معایب</a:t>
            </a:r>
            <a:r>
              <a:rPr lang="fa-IR" dirty="0"/>
              <a:t> نیازمند تلاش زیاد است به زمان و بودجه کافی نیاز دارد بررسی شیوه سازماندهی بین‌رشته‌ای در تالیف کتاب درسی عبارتند از : </a:t>
            </a:r>
          </a:p>
          <a:p>
            <a:pPr marL="0" indent="0" algn="r">
              <a:lnSpc>
                <a:spcPct val="150000"/>
              </a:lnSpc>
              <a:buNone/>
            </a:pPr>
            <a:r>
              <a:rPr lang="fa-IR" dirty="0">
                <a:solidFill>
                  <a:srgbClr val="92D050"/>
                </a:solidFill>
              </a:rPr>
              <a:t>مرحله اول و دوم : </a:t>
            </a:r>
            <a:r>
              <a:rPr lang="fa-IR" dirty="0"/>
              <a:t>به شیوه نمونه‌های قبلی است</a:t>
            </a:r>
          </a:p>
          <a:p>
            <a:pPr marL="0" indent="0" algn="r">
              <a:lnSpc>
                <a:spcPct val="150000"/>
              </a:lnSpc>
              <a:buNone/>
            </a:pPr>
            <a:r>
              <a:rPr lang="fa-IR" dirty="0"/>
              <a:t> </a:t>
            </a:r>
            <a:r>
              <a:rPr lang="fa-IR" dirty="0">
                <a:solidFill>
                  <a:srgbClr val="92D050"/>
                </a:solidFill>
              </a:rPr>
              <a:t>مرحله سوم : </a:t>
            </a:r>
            <a:r>
              <a:rPr lang="fa-IR" dirty="0"/>
              <a:t>تبدیل محورهای مطالعه به مفاهیم</a:t>
            </a:r>
          </a:p>
          <a:p>
            <a:pPr marL="0" indent="0" algn="r">
              <a:lnSpc>
                <a:spcPct val="150000"/>
              </a:lnSpc>
              <a:buNone/>
            </a:pPr>
            <a:r>
              <a:rPr lang="fa-IR" dirty="0">
                <a:solidFill>
                  <a:srgbClr val="92D050"/>
                </a:solidFill>
              </a:rPr>
              <a:t> مرحله چهارم : </a:t>
            </a:r>
            <a:r>
              <a:rPr lang="fa-IR" dirty="0"/>
              <a:t>تعیین فعالیتها</a:t>
            </a:r>
          </a:p>
          <a:p>
            <a:pPr marL="0" indent="0" algn="r">
              <a:lnSpc>
                <a:spcPct val="150000"/>
              </a:lnSpc>
              <a:buNone/>
            </a:pPr>
            <a:r>
              <a:rPr lang="fa-IR" dirty="0"/>
              <a:t> </a:t>
            </a:r>
            <a:r>
              <a:rPr lang="fa-IR" dirty="0">
                <a:solidFill>
                  <a:srgbClr val="92D050"/>
                </a:solidFill>
              </a:rPr>
              <a:t>مرحله پنجم : </a:t>
            </a:r>
            <a:r>
              <a:rPr lang="fa-IR" dirty="0"/>
              <a:t>تعلیم تالیف</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339420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lstStyle/>
          <a:p>
            <a:pPr marL="0" indent="0" algn="r">
              <a:lnSpc>
                <a:spcPct val="150000"/>
              </a:lnSpc>
              <a:buNone/>
            </a:pPr>
            <a:r>
              <a:rPr lang="fa-IR" dirty="0"/>
              <a:t>موانع سازماندهی تلفیقی دروس عبارتند از </a:t>
            </a:r>
          </a:p>
        </p:txBody>
      </p:sp>
      <p:graphicFrame>
        <p:nvGraphicFramePr>
          <p:cNvPr id="2" name="Diagram 1"/>
          <p:cNvGraphicFramePr/>
          <p:nvPr>
            <p:extLst/>
          </p:nvPr>
        </p:nvGraphicFramePr>
        <p:xfrm>
          <a:off x="914400" y="1143000"/>
          <a:ext cx="10439400" cy="5417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215655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3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620000" y="10886"/>
            <a:ext cx="4367742" cy="5399314"/>
          </a:xfrm>
        </p:spPr>
        <p:txBody>
          <a:bodyPr>
            <a:normAutofit/>
          </a:bodyPr>
          <a:lstStyle/>
          <a:p>
            <a:pPr algn="just"/>
            <a:r>
              <a:rPr lang="fa-IR" sz="2400" dirty="0"/>
              <a:t>روشهای سازماندهی عمودی و محتوا روش ‌های سازماندهی عمودی محتوا تنظیم و توالی مفاهیم و مهارت های یادگیری در یک ماده درسی کل سال های مختلف سازمان دهی عمودی نامیده می شود روشهای مختلفی وجود دارد که میشود محتوای برنامه درسی را به طور عمودی سازمان داد:</a:t>
            </a:r>
          </a:p>
          <a:p>
            <a:endParaRPr lang="en-US" dirty="0"/>
          </a:p>
        </p:txBody>
      </p:sp>
      <p:graphicFrame>
        <p:nvGraphicFramePr>
          <p:cNvPr id="6" name="Content Placeholder 5"/>
          <p:cNvGraphicFramePr>
            <a:graphicFrameLocks noGrp="1"/>
          </p:cNvGraphicFramePr>
          <p:nvPr>
            <p:ph idx="1"/>
            <p:extLst/>
          </p:nvPr>
        </p:nvGraphicFramePr>
        <p:xfrm>
          <a:off x="457201" y="228600"/>
          <a:ext cx="6857999" cy="5943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ounded Rectangle 6"/>
          <p:cNvSpPr/>
          <p:nvPr/>
        </p:nvSpPr>
        <p:spPr>
          <a:xfrm>
            <a:off x="7584168" y="4267200"/>
            <a:ext cx="45720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a:solidFill>
                  <a:srgbClr val="FFFF00"/>
                </a:solidFill>
              </a:rPr>
              <a:t>ه</a:t>
            </a:r>
            <a:r>
              <a:rPr lang="fa-IR" sz="2800" dirty="0">
                <a:solidFill>
                  <a:schemeClr val="accent2"/>
                </a:solidFill>
              </a:rPr>
              <a:t> </a:t>
            </a:r>
            <a:r>
              <a:rPr lang="fa-IR" sz="2800" dirty="0"/>
              <a:t>توسعه تدریجی مفاهیم</a:t>
            </a:r>
          </a:p>
          <a:p>
            <a:pPr algn="ctr"/>
            <a:endParaRPr lang="fa-IR" sz="2800" dirty="0"/>
          </a:p>
        </p:txBody>
      </p:sp>
      <p:sp>
        <p:nvSpPr>
          <p:cNvPr id="8" name="Plus 7"/>
          <p:cNvSpPr/>
          <p:nvPr/>
        </p:nvSpPr>
        <p:spPr>
          <a:xfrm>
            <a:off x="6096000" y="4000500"/>
            <a:ext cx="1676400" cy="1828800"/>
          </a:xfrm>
          <a:prstGeom prst="mathPl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a-IR" sz="28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54966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11353800" cy="4648200"/>
          </a:xfrm>
        </p:spPr>
        <p:txBody>
          <a:bodyPr>
            <a:normAutofit/>
          </a:bodyPr>
          <a:lstStyle/>
          <a:p>
            <a:pPr marL="0" indent="0" algn="r">
              <a:lnSpc>
                <a:spcPct val="150000"/>
              </a:lnSpc>
              <a:buNone/>
            </a:pPr>
            <a:r>
              <a:rPr lang="fa-IR" dirty="0">
                <a:solidFill>
                  <a:schemeClr val="accent5"/>
                </a:solidFill>
              </a:rPr>
              <a:t>الف</a:t>
            </a:r>
            <a:r>
              <a:rPr lang="fa-IR" dirty="0"/>
              <a:t> از کل به جز : در این نوع جامع ترین و کلی ترین مفهوم در رای قرار می گیرد و مفاهیم جزئی تر در سطح پایینتر سلسله مراتب قرار می‌گیردمفاهیم برنامه درسی را به دو شیوه می توان از کل به جز سازماندهی کرد یک در این شیوه کمیته برنامه‌ریزی ساختار دانش را مطالعه و بررسی می‌کند و مفاهیم اساسی آن را کلی ترین مفاهیم تا جزئی ترین آنها سازمان می دهد.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96936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220789" y="304800"/>
          <a:ext cx="10360025" cy="6019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283967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1" y="304800"/>
            <a:ext cx="10666572" cy="6019800"/>
          </a:xfrm>
        </p:spPr>
        <p:txBody>
          <a:bodyPr>
            <a:normAutofit/>
          </a:bodyPr>
          <a:lstStyle/>
          <a:p>
            <a:pPr marL="0" indent="0" algn="r">
              <a:lnSpc>
                <a:spcPct val="150000"/>
              </a:lnSpc>
              <a:buNone/>
            </a:pPr>
            <a:r>
              <a:rPr lang="fa-IR" dirty="0"/>
              <a:t>ابتدا کمیته برنامه ریزی مفاهیم اساسی مورد نیاز را بر اساس هدف های آموزشی انتخاب و سپس از کل به جز تنظیم می کند </a:t>
            </a:r>
            <a:r>
              <a:rPr lang="fa-IR" dirty="0">
                <a:solidFill>
                  <a:schemeClr val="accent2"/>
                </a:solidFill>
              </a:rPr>
              <a:t>مثال:</a:t>
            </a:r>
            <a:r>
              <a:rPr lang="fa-IR" dirty="0"/>
              <a:t> </a:t>
            </a:r>
          </a:p>
          <a:p>
            <a:pPr marL="0" indent="0" algn="r">
              <a:lnSpc>
                <a:spcPct val="150000"/>
              </a:lnSpc>
              <a:buNone/>
            </a:pPr>
            <a:r>
              <a:rPr lang="fa-IR" dirty="0">
                <a:solidFill>
                  <a:schemeClr val="accent1"/>
                </a:solidFill>
              </a:rPr>
              <a:t>مرحله اول : </a:t>
            </a:r>
            <a:r>
              <a:rPr lang="fa-IR" dirty="0"/>
              <a:t>انتخاب مفاهیم مورد نیاز نظام خانواده نظام اقتصادی نظام سیاسی رابطه نظام ها با یکدیگر نقش فرد در هر یک از نظام هاآسیب‌های نظام ها و ...</a:t>
            </a:r>
          </a:p>
          <a:p>
            <a:pPr marL="0" indent="0" algn="r">
              <a:lnSpc>
                <a:spcPct val="150000"/>
              </a:lnSpc>
              <a:buNone/>
            </a:pPr>
            <a:r>
              <a:rPr lang="fa-IR" dirty="0">
                <a:solidFill>
                  <a:schemeClr val="accent1"/>
                </a:solidFill>
              </a:rPr>
              <a:t>مرحله دوم : </a:t>
            </a:r>
            <a:r>
              <a:rPr lang="fa-IR" dirty="0"/>
              <a:t>تنظیم مفاهیم از کل به جزء در این مرحله به محتوای مورد نظراز مفاهیم کلی شروع و به تدریج به مفاهیم جزئی تر می رسد در مثال مورد نظر نظام اجتماعی کلی است و مفاهیم خرده نظام خانواده و سایر موارد جزئی تر هستند و پس از مفهوم کلی نظام اجتماعی مطرح می‌شود و به همین صورت مفاهیم جزئی‌تر بعدی ادامه پیدا می کند.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425700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472" y="304800"/>
            <a:ext cx="10360501" cy="6019800"/>
          </a:xfrm>
        </p:spPr>
        <p:txBody>
          <a:bodyPr>
            <a:normAutofit/>
          </a:bodyPr>
          <a:lstStyle/>
          <a:p>
            <a:pPr marL="0" indent="0" algn="r">
              <a:lnSpc>
                <a:spcPct val="150000"/>
              </a:lnSpc>
              <a:buNone/>
            </a:pPr>
            <a:r>
              <a:rPr lang="fa-IR" dirty="0">
                <a:solidFill>
                  <a:schemeClr val="accent5"/>
                </a:solidFill>
              </a:rPr>
              <a:t>ب</a:t>
            </a:r>
            <a:r>
              <a:rPr lang="fa-IR" dirty="0"/>
              <a:t> از جز به کل : در این شیوه ابتدا مفاهیم جزئی تر و به تدریج مفاهیم کلی تر که شمول آنها بیشتر است آموزش داده می‌شود برای انجام دادن این سازماندهی می‌توان گام‌های زیر را بردارید: </a:t>
            </a:r>
          </a:p>
          <a:p>
            <a:pPr marL="0" indent="0" algn="r">
              <a:lnSpc>
                <a:spcPct val="150000"/>
              </a:lnSpc>
              <a:buNone/>
            </a:pPr>
            <a:r>
              <a:rPr lang="fa-IR" dirty="0">
                <a:solidFill>
                  <a:srgbClr val="FFFF00"/>
                </a:solidFill>
              </a:rPr>
              <a:t>1.</a:t>
            </a:r>
            <a:r>
              <a:rPr lang="fa-IR" dirty="0"/>
              <a:t> کلی ترین مفهومی که در نظر دارید معین کنید. </a:t>
            </a:r>
          </a:p>
          <a:p>
            <a:pPr marL="0" indent="0" algn="r">
              <a:lnSpc>
                <a:spcPct val="150000"/>
              </a:lnSpc>
              <a:buNone/>
            </a:pPr>
            <a:r>
              <a:rPr lang="fa-IR" dirty="0">
                <a:solidFill>
                  <a:srgbClr val="FFFF00"/>
                </a:solidFill>
              </a:rPr>
              <a:t>2.</a:t>
            </a:r>
            <a:r>
              <a:rPr lang="fa-IR" dirty="0"/>
              <a:t> با دید تعلیمی اجزا و عناصر آن مفهوم را فهرست کنید.</a:t>
            </a:r>
          </a:p>
          <a:p>
            <a:pPr marL="0" indent="0" algn="r">
              <a:lnSpc>
                <a:spcPct val="150000"/>
              </a:lnSpc>
              <a:buNone/>
            </a:pPr>
            <a:r>
              <a:rPr lang="fa-IR" dirty="0">
                <a:solidFill>
                  <a:srgbClr val="FFFF00"/>
                </a:solidFill>
              </a:rPr>
              <a:t>3.</a:t>
            </a:r>
            <a:r>
              <a:rPr lang="fa-IR" dirty="0"/>
              <a:t> اجزا و عناصر (مفاهیم جزئی) را از جز به کل سازمان دهید.</a:t>
            </a:r>
          </a:p>
          <a:p>
            <a:pPr marL="0" indent="0" algn="r">
              <a:lnSpc>
                <a:spcPct val="150000"/>
              </a:lnSpc>
              <a:buNone/>
            </a:pPr>
            <a:r>
              <a:rPr lang="fa-IR" dirty="0">
                <a:solidFill>
                  <a:srgbClr val="FFFF00"/>
                </a:solidFill>
              </a:rPr>
              <a:t>4. </a:t>
            </a:r>
            <a:r>
              <a:rPr lang="fa-IR" dirty="0"/>
              <a:t>در هر یک از مفاهیم جزئی نیز محتوا را از مصادیق به مفهوم سازماندهی دهید.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1" y="3124200"/>
            <a:ext cx="609600" cy="609600"/>
          </a:xfrm>
          <a:prstGeom prst="rect">
            <a:avLst/>
          </a:prstGeom>
        </p:spPr>
      </p:pic>
    </p:spTree>
    <p:extLst>
      <p:ext uri="{BB962C8B-B14F-4D97-AF65-F5344CB8AC3E}">
        <p14:creationId xmlns:p14="http://schemas.microsoft.com/office/powerpoint/2010/main" val="120943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1188</Words>
  <Application>Microsoft Office PowerPoint</Application>
  <PresentationFormat>Widescreen</PresentationFormat>
  <Paragraphs>57</Paragraphs>
  <Slides>15</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abdolhosein</dc:creator>
  <cp:lastModifiedBy>abdolhosein</cp:lastModifiedBy>
  <cp:revision>1</cp:revision>
  <dcterms:created xsi:type="dcterms:W3CDTF">2020-05-05T20:12:26Z</dcterms:created>
  <dcterms:modified xsi:type="dcterms:W3CDTF">2020-05-05T20:13:21Z</dcterms:modified>
</cp:coreProperties>
</file>