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0" d="100"/>
          <a:sy n="60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73CF-B346-4BA3-9DE1-91DE4F8FF731}" type="datetimeFigureOut">
              <a:rPr lang="fa-IR" smtClean="0"/>
              <a:t>09/09/1441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2881-5D2C-4D13-BBA2-38FFA9F015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2086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73CF-B346-4BA3-9DE1-91DE4F8FF731}" type="datetimeFigureOut">
              <a:rPr lang="fa-IR" smtClean="0"/>
              <a:t>09/09/1441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2881-5D2C-4D13-BBA2-38FFA9F015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091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73CF-B346-4BA3-9DE1-91DE4F8FF731}" type="datetimeFigureOut">
              <a:rPr lang="fa-IR" smtClean="0"/>
              <a:t>09/09/1441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2881-5D2C-4D13-BBA2-38FFA9F015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3380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73CF-B346-4BA3-9DE1-91DE4F8FF731}" type="datetimeFigureOut">
              <a:rPr lang="fa-IR" smtClean="0"/>
              <a:t>09/09/1441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2881-5D2C-4D13-BBA2-38FFA9F015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82271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73CF-B346-4BA3-9DE1-91DE4F8FF731}" type="datetimeFigureOut">
              <a:rPr lang="fa-IR" smtClean="0"/>
              <a:t>09/09/1441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2881-5D2C-4D13-BBA2-38FFA9F015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2191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73CF-B346-4BA3-9DE1-91DE4F8FF731}" type="datetimeFigureOut">
              <a:rPr lang="fa-IR" smtClean="0"/>
              <a:t>09/09/1441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2881-5D2C-4D13-BBA2-38FFA9F015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9455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73CF-B346-4BA3-9DE1-91DE4F8FF731}" type="datetimeFigureOut">
              <a:rPr lang="fa-IR" smtClean="0"/>
              <a:t>09/09/1441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2881-5D2C-4D13-BBA2-38FFA9F015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598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73CF-B346-4BA3-9DE1-91DE4F8FF731}" type="datetimeFigureOut">
              <a:rPr lang="fa-IR" smtClean="0"/>
              <a:t>09/09/1441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2881-5D2C-4D13-BBA2-38FFA9F015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70684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73CF-B346-4BA3-9DE1-91DE4F8FF731}" type="datetimeFigureOut">
              <a:rPr lang="fa-IR" smtClean="0"/>
              <a:t>09/09/1441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2881-5D2C-4D13-BBA2-38FFA9F015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8002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73CF-B346-4BA3-9DE1-91DE4F8FF731}" type="datetimeFigureOut">
              <a:rPr lang="fa-IR" smtClean="0"/>
              <a:t>09/09/1441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2881-5D2C-4D13-BBA2-38FFA9F015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2082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73CF-B346-4BA3-9DE1-91DE4F8FF731}" type="datetimeFigureOut">
              <a:rPr lang="fa-IR" smtClean="0"/>
              <a:t>09/09/1441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2881-5D2C-4D13-BBA2-38FFA9F015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4337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573CF-B346-4BA3-9DE1-91DE4F8FF731}" type="datetimeFigureOut">
              <a:rPr lang="fa-IR" smtClean="0"/>
              <a:t>09/09/1441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52881-5D2C-4D13-BBA2-38FFA9F015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3776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6134" y="547378"/>
            <a:ext cx="7776864" cy="12241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بسم الله الرحمن الرحیم</a:t>
            </a:r>
            <a:endParaRPr lang="fa-IR" sz="32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1988840"/>
            <a:ext cx="7776864" cy="46085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درس کارورزی  2</a:t>
            </a:r>
          </a:p>
          <a:p>
            <a:pPr algn="ctr">
              <a:lnSpc>
                <a:spcPct val="200000"/>
              </a:lnSpc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دانشجویان آموزش ابتدایی ورودی بهمن 96 </a:t>
            </a:r>
          </a:p>
          <a:p>
            <a:pPr algn="ctr">
              <a:lnSpc>
                <a:spcPct val="200000"/>
              </a:lnSpc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پردیس شهید رجایی ارومیه</a:t>
            </a:r>
          </a:p>
          <a:p>
            <a:pPr algn="ctr">
              <a:lnSpc>
                <a:spcPct val="200000"/>
              </a:lnSpc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مدرس: دکتر فرشید اشرفی</a:t>
            </a:r>
            <a:endParaRPr lang="fa-IR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صدا ۰۰۱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19888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5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6134" y="547378"/>
            <a:ext cx="7776864" cy="12241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درس </a:t>
            </a:r>
            <a:r>
              <a:rPr lang="fa-IR" sz="3200" b="1" dirty="0">
                <a:solidFill>
                  <a:schemeClr val="tx1"/>
                </a:solidFill>
                <a:cs typeface="B Nazanin" panose="00000400000000000000" pitchFamily="2" charset="-78"/>
              </a:rPr>
              <a:t>کارورزی  2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1988840"/>
            <a:ext cx="7776864" cy="46085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انتخاب یک مساله از تجربیات عملکردی کارورزی یک که قبلاً با استاد مربوطه کار کرده اید.</a:t>
            </a:r>
          </a:p>
          <a:p>
            <a:pPr algn="ctr">
              <a:lnSpc>
                <a:spcPct val="200000"/>
              </a:lnSpc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سپس نوشتن یک طرح فعالیت برای هر مساله که در </a:t>
            </a:r>
            <a:r>
              <a:rPr lang="fa-IR" sz="2400" b="1" smtClean="0">
                <a:solidFill>
                  <a:schemeClr val="tx1"/>
                </a:solidFill>
                <a:cs typeface="B Nazanin" panose="00000400000000000000" pitchFamily="2" charset="-78"/>
              </a:rPr>
              <a:t>قالب فایل ورد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فرم </a:t>
            </a:r>
            <a:r>
              <a:rPr lang="fa-IR" sz="2400" b="1" smtClean="0">
                <a:solidFill>
                  <a:schemeClr val="tx1"/>
                </a:solidFill>
                <a:cs typeface="B Nazanin" panose="00000400000000000000" pitchFamily="2" charset="-78"/>
              </a:rPr>
              <a:t>طرح فعالیت به پیوست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ارائه شده است.</a:t>
            </a:r>
          </a:p>
          <a:p>
            <a:pPr algn="ctr">
              <a:lnSpc>
                <a:spcPct val="200000"/>
              </a:lnSpc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endParaRPr lang="fa-IR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3622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6134" y="547378"/>
            <a:ext cx="7776864" cy="12241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درس </a:t>
            </a:r>
            <a:r>
              <a:rPr lang="fa-IR" sz="3200" b="1" dirty="0">
                <a:solidFill>
                  <a:schemeClr val="tx1"/>
                </a:solidFill>
                <a:cs typeface="B Nazanin" panose="00000400000000000000" pitchFamily="2" charset="-78"/>
              </a:rPr>
              <a:t>کارورزی  2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1988840"/>
            <a:ext cx="7776864" cy="46085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انتظار می رود بعد از نوشتن طرح فعالیت ها و روایت کردن آن ها دو نمونه از گزارش پژوهش روایتی طرح فعالیت ها را کدگذاری و نتیجه گیری نمایید. </a:t>
            </a:r>
          </a:p>
          <a:p>
            <a:pPr algn="ctr">
              <a:lnSpc>
                <a:spcPct val="200000"/>
              </a:lnSpc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نمونه کدگذاری به پیوست در گروه بارگذاری شده است.</a:t>
            </a:r>
            <a:endParaRPr lang="fa-IR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3622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6134" y="547378"/>
            <a:ext cx="7776864" cy="12241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درس </a:t>
            </a:r>
            <a:r>
              <a:rPr lang="fa-IR" sz="3200" b="1" dirty="0">
                <a:solidFill>
                  <a:schemeClr val="tx1"/>
                </a:solidFill>
                <a:cs typeface="B Nazanin" panose="00000400000000000000" pitchFamily="2" charset="-78"/>
              </a:rPr>
              <a:t>کارورزی  2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1988840"/>
            <a:ext cx="7776864" cy="46085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گزارش پایانی کارورزی2</a:t>
            </a:r>
          </a:p>
          <a:p>
            <a:pPr algn="ctr">
              <a:lnSpc>
                <a:spcPct val="200000"/>
              </a:lnSpc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بعد از کدگذاری پژوهش روایی،  گزارش پایانی در قالب دو صفحه نوشته شود. </a:t>
            </a:r>
          </a:p>
          <a:p>
            <a:pPr algn="ctr">
              <a:lnSpc>
                <a:spcPct val="200000"/>
              </a:lnSpc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صورت داشتن ضمایم و منابع در انتهای گزارش کارورزی آورده شوند.</a:t>
            </a:r>
          </a:p>
          <a:p>
            <a:pPr algn="ctr">
              <a:lnSpc>
                <a:spcPct val="200000"/>
              </a:lnSpc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صورت داشتن هر گونه سوال می توانید از طریق گروه مطرح نمایید.  </a:t>
            </a:r>
            <a:endParaRPr lang="fa-IR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3622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6134" y="547378"/>
            <a:ext cx="7776864" cy="12241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درس </a:t>
            </a:r>
            <a:r>
              <a:rPr lang="fa-IR" sz="3200" b="1" dirty="0">
                <a:solidFill>
                  <a:prstClr val="black"/>
                </a:solidFill>
                <a:cs typeface="B Nazanin" panose="00000400000000000000" pitchFamily="2" charset="-78"/>
              </a:rPr>
              <a:t>کارورزی  2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1988840"/>
            <a:ext cx="7776864" cy="46085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دانشجویان محترم بعد از انجام تمام مراحل و بازخوردگیری از استاد راهنما بایستی گزارش کامل کارورزی را در قالب یک حلقه سی دی در فصل امتحانات یا با هماهنگی استاد راهنما به مدیر گروه علوم تربیتی تحویل نمایند. </a:t>
            </a:r>
          </a:p>
          <a:p>
            <a:pPr algn="ctr">
              <a:lnSpc>
                <a:spcPct val="200000"/>
              </a:lnSpc>
            </a:pP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حداکثر مهلت تحویل عملکرد تا انتهای خرداد ماه 99 می باشد. </a:t>
            </a:r>
          </a:p>
        </p:txBody>
      </p:sp>
    </p:spTree>
    <p:extLst>
      <p:ext uri="{BB962C8B-B14F-4D97-AF65-F5344CB8AC3E}">
        <p14:creationId xmlns:p14="http://schemas.microsoft.com/office/powerpoint/2010/main" val="949197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210</Words>
  <Application>Microsoft Office PowerPoint</Application>
  <PresentationFormat>On-screen Show (4:3)</PresentationFormat>
  <Paragraphs>20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Pack 30 DVDs</dc:creator>
  <cp:lastModifiedBy>MRT Pack 30 DVDs</cp:lastModifiedBy>
  <cp:revision>9</cp:revision>
  <dcterms:created xsi:type="dcterms:W3CDTF">2020-05-01T09:58:08Z</dcterms:created>
  <dcterms:modified xsi:type="dcterms:W3CDTF">2020-05-01T10:56:53Z</dcterms:modified>
</cp:coreProperties>
</file>