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3" r:id="rId4"/>
    <p:sldId id="298" r:id="rId5"/>
    <p:sldId id="299" r:id="rId6"/>
    <p:sldId id="300" r:id="rId7"/>
    <p:sldId id="301" r:id="rId8"/>
    <p:sldId id="296" r:id="rId9"/>
    <p:sldId id="297" r:id="rId10"/>
    <p:sldId id="294" r:id="rId11"/>
    <p:sldId id="295" r:id="rId12"/>
    <p:sldId id="292" r:id="rId13"/>
    <p:sldId id="291" r:id="rId14"/>
    <p:sldId id="285" r:id="rId15"/>
    <p:sldId id="289" r:id="rId16"/>
    <p:sldId id="288" r:id="rId17"/>
    <p:sldId id="287" r:id="rId18"/>
    <p:sldId id="286" r:id="rId19"/>
    <p:sldId id="28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کنش پژوهی: شماره 5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مدرس : علی داوطلب </a:t>
            </a:r>
          </a:p>
          <a:p>
            <a:r>
              <a:rPr lang="fa-IR" dirty="0" smtClean="0"/>
              <a:t>دانشگاه فرهنگیان پردیس شهید رجایی ارومیه </a:t>
            </a:r>
            <a:r>
              <a:rPr lang="fa-IR" dirty="0" smtClean="0"/>
              <a:t>خرداد 99</a:t>
            </a:r>
            <a:endParaRPr lang="fa-IR" dirty="0"/>
          </a:p>
        </p:txBody>
      </p:sp>
      <p:pic>
        <p:nvPicPr>
          <p:cNvPr id="4" name="Voice_2005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444752"/>
            <a:ext cx="6096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7-انتخاب عنوان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انتخاب عنوان در مطالعه اقدام پژوهی مهم است .باید یک مسئله علمی وکاربردی باشد ودر محدوده زمانی مطالعه  ومنابع موجود قابل دسترس وقابل مدیریت باشد.</a:t>
            </a:r>
            <a:endParaRPr lang="fa-IR" sz="2400" dirty="0"/>
          </a:p>
          <a:p>
            <a:r>
              <a:rPr lang="fa-IR" sz="2400" dirty="0" smtClean="0"/>
              <a:t>در انتخاب عنوان 5 ملاک را باید در نظر گرفت : </a:t>
            </a:r>
            <a:endParaRPr lang="fa-IR" sz="2400" dirty="0"/>
          </a:p>
          <a:p>
            <a:r>
              <a:rPr lang="fa-IR" sz="2400" dirty="0" smtClean="0"/>
              <a:t>1-تا چه اندازه عنوان می تواند فرصتی برای تجربه کردن  وآزمایش کردن دانش موجود یا جدید باشد </a:t>
            </a:r>
          </a:p>
          <a:p>
            <a:r>
              <a:rPr lang="fa-IR" sz="2400" dirty="0" smtClean="0"/>
              <a:t>2-....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198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8-برنامه ریزی برای اجراء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در برنامه ریزی باید مشخص کنید که : </a:t>
            </a:r>
          </a:p>
          <a:p>
            <a:endParaRPr lang="fa-IR" sz="2800" dirty="0"/>
          </a:p>
          <a:p>
            <a:r>
              <a:rPr lang="fa-IR" sz="2800" dirty="0" smtClean="0"/>
              <a:t>هدف از اجرای برنامه جدید چیست ؟</a:t>
            </a:r>
          </a:p>
          <a:p>
            <a:r>
              <a:rPr lang="fa-IR" sz="2800" dirty="0" smtClean="0"/>
              <a:t>شما وهمکارانتان چه کارهاییانجام خواهید داد؟ این وظایف بهتر است فهرست وار یادداشت شود .</a:t>
            </a:r>
          </a:p>
          <a:p>
            <a:r>
              <a:rPr lang="fa-IR" sz="2800" dirty="0" smtClean="0"/>
              <a:t>....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8253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اقدام ( عمل 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1-مرحله به اجراء در آوردن اقدام </a:t>
            </a:r>
            <a:endParaRPr lang="fa-IR" sz="2800" dirty="0"/>
          </a:p>
          <a:p>
            <a:r>
              <a:rPr lang="fa-IR" sz="2800" dirty="0" smtClean="0"/>
              <a:t>2-پیشینه تحقیق </a:t>
            </a:r>
            <a:endParaRPr lang="fa-IR" sz="2800" dirty="0"/>
          </a:p>
          <a:p>
            <a:r>
              <a:rPr lang="fa-IR" sz="2800" dirty="0" smtClean="0"/>
              <a:t>3-دستور کار </a:t>
            </a:r>
            <a:endParaRPr lang="fa-IR" sz="2800" dirty="0"/>
          </a:p>
          <a:p>
            <a:r>
              <a:rPr lang="fa-IR" sz="2800" dirty="0" smtClean="0"/>
              <a:t>4-گردآوری داده ها وتهیه شواهد </a:t>
            </a:r>
          </a:p>
          <a:p>
            <a:r>
              <a:rPr lang="fa-IR" sz="2800" dirty="0" smtClean="0"/>
              <a:t>5-پشتیبانی </a:t>
            </a:r>
          </a:p>
          <a:p>
            <a:r>
              <a:rPr lang="fa-IR" sz="2800" dirty="0" smtClean="0"/>
              <a:t>6-اقدام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5655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1-مرحله به اجراء در آوردن اقدام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این مرحله ، اقدام بهینه  که به وسیله اقدام پژوه برگزیده شده است  به اجرا در می آید .باید ابعاد ان کاملا آشکار باشد </a:t>
            </a:r>
          </a:p>
          <a:p>
            <a:endParaRPr lang="fa-IR" sz="2400" dirty="0"/>
          </a:p>
          <a:p>
            <a:r>
              <a:rPr lang="fa-IR" sz="2400" dirty="0" smtClean="0"/>
              <a:t>برای این منظور ضرورت دارد جلسه های توجیهی برگزار شود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462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2-پیشینه تحقیق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پس از تعیین موضوع پژوهش ، پژوهشگر به مطالعه پیشینه موضوع مورد تحقیق  می پردازد .</a:t>
            </a:r>
          </a:p>
          <a:p>
            <a:r>
              <a:rPr lang="fa-IR" sz="2800" dirty="0" smtClean="0"/>
              <a:t>پیشینه تحقیق یعنی  مطالعه اسناد  ومدارک  موجود در مورد موضوع تحقیق.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740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3-دستور کار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تسهیل کنندگان پژوهش می توانند با آگاه کردن افراد از اهداف  ومقاصد خود ، «حضور» را تثبیت کنند.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9717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4-گردآوری داده ها وتهیه شواهد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شروع اجرای یک طرح پژوهشی ، مسئله ای وجود دارد که  داده ها در باره آن گرد آوری می شود گاه لازم است پیش از تمرکز بر مقوله اصلی ، داده های بسیاری گرد آورید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849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5-پشتیبانی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وظیفه اصلی محقق ومجری پژوهش ، فراهم آوردن نوعی پشتیبانی عملی برای فعالیتهای تحقیقی افراد است که  از طرق گوناگون انجام می گیرد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1622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6-اقدام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مرحله اقدام فعالیت های زیر به عمل می آید : </a:t>
            </a:r>
            <a:endParaRPr lang="fa-IR" sz="2400" dirty="0"/>
          </a:p>
          <a:p>
            <a:r>
              <a:rPr lang="fa-IR" sz="2400" dirty="0" smtClean="0"/>
              <a:t>1-توصیف اقدام بهینه ( در سطح فردی )</a:t>
            </a:r>
          </a:p>
          <a:p>
            <a:r>
              <a:rPr lang="fa-IR" sz="2400" dirty="0" smtClean="0"/>
              <a:t>2-تشریح اقدام بهینه  به صورت نوشتاری  وتوزیع آن بین همکاران </a:t>
            </a:r>
          </a:p>
          <a:p>
            <a:r>
              <a:rPr lang="fa-IR" sz="2400" dirty="0" smtClean="0"/>
              <a:t>3-تدوین فهرست هر کوشش وقدم های مربوط وچگونگی انجام آن ها</a:t>
            </a:r>
          </a:p>
          <a:p>
            <a:r>
              <a:rPr lang="fa-IR" sz="2400" dirty="0" smtClean="0"/>
              <a:t>4-چگونگی به عمل آوردن  قدم های مورد نظر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470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منبع: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فصل چهارم از کتاب کنش پژوهی دکتر ابولفضل بختیاری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702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فصل چهارم :تشخیص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fa-IR" sz="2400" dirty="0" smtClean="0"/>
              <a:t>مقدمه : 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r>
              <a:rPr lang="fa-IR" sz="2400" dirty="0" smtClean="0"/>
              <a:t>پژوهش در عمل ( کنش پژوهی ) با مرحله مهم شناسایی و</a:t>
            </a:r>
            <a:r>
              <a:rPr lang="fa-IR" sz="2400" b="1" dirty="0" smtClean="0"/>
              <a:t>تشخص</a:t>
            </a:r>
            <a:r>
              <a:rPr lang="fa-IR" sz="2400" dirty="0" smtClean="0"/>
              <a:t> شروع می شود .همان طور که گفته می شود پزشکی حاذق است که خوب بتواند مریضی یک فرد را تشخیص بدهد ،شاید مهمترین گام اقدام پژوه ،</a:t>
            </a:r>
            <a:r>
              <a:rPr lang="fa-IR" sz="2400" b="1" dirty="0" smtClean="0"/>
              <a:t>تشخیص مناسب </a:t>
            </a:r>
            <a:r>
              <a:rPr lang="fa-IR" sz="2400" dirty="0" smtClean="0"/>
              <a:t>مشکل (مسئله )است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162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پایان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تهیه وتنظیم از : علی </a:t>
            </a:r>
            <a:r>
              <a:rPr lang="fa-IR" sz="2800" b="1" smtClean="0"/>
              <a:t>داوطلب  </a:t>
            </a:r>
            <a:r>
              <a:rPr lang="fa-IR" sz="2800" b="1" smtClean="0"/>
              <a:t>خرداد 99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8168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تشخیص وبرنامه ریزی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dirty="0" smtClean="0"/>
          </a:p>
          <a:p>
            <a:r>
              <a:rPr lang="fa-IR" dirty="0" smtClean="0"/>
              <a:t>1-تشخیص</a:t>
            </a:r>
            <a:endParaRPr lang="fa-IR" dirty="0"/>
          </a:p>
          <a:p>
            <a:r>
              <a:rPr lang="fa-IR" dirty="0" smtClean="0"/>
              <a:t>2-موقعیت </a:t>
            </a:r>
          </a:p>
          <a:p>
            <a:r>
              <a:rPr lang="fa-IR" dirty="0" smtClean="0"/>
              <a:t>3-انتخاب موضوع</a:t>
            </a:r>
          </a:p>
          <a:p>
            <a:r>
              <a:rPr lang="fa-IR" dirty="0" smtClean="0"/>
              <a:t>4-تشخیص حدود مسئله </a:t>
            </a:r>
          </a:p>
          <a:p>
            <a:r>
              <a:rPr lang="fa-IR" dirty="0" smtClean="0"/>
              <a:t>5-سوال تحقیق</a:t>
            </a:r>
          </a:p>
          <a:p>
            <a:r>
              <a:rPr lang="fa-IR" dirty="0" smtClean="0"/>
              <a:t>6-انتخاب زمینه  وموضوع پژوهش</a:t>
            </a:r>
          </a:p>
          <a:p>
            <a:r>
              <a:rPr lang="fa-IR" dirty="0" smtClean="0"/>
              <a:t>7-انتخاب عنوان </a:t>
            </a:r>
          </a:p>
          <a:p>
            <a:r>
              <a:rPr lang="fa-IR" dirty="0" smtClean="0"/>
              <a:t>8-برنامه ریزی برای اجراء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9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1-تشخیص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پژوهش با یک فرضیه نهفته آغاز می شود «فکر می کنم اگر چنین کنم ، چنان خواهد شد».</a:t>
            </a:r>
          </a:p>
          <a:p>
            <a:endParaRPr lang="fa-IR" sz="2400" dirty="0"/>
          </a:p>
          <a:p>
            <a:r>
              <a:rPr lang="fa-IR" sz="2400" dirty="0" smtClean="0"/>
              <a:t>باید کار را از همان جایی که هستید شروع کنید  وآن را محور پژوهش خود قرار دهید.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9826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2-موقعیت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مقام یا موقعیت را می توان در قالب سه مقوله :</a:t>
            </a:r>
          </a:p>
          <a:p>
            <a:r>
              <a:rPr lang="fa-IR" sz="2400" dirty="0" smtClean="0"/>
              <a:t>1-فضای فیزیکی </a:t>
            </a:r>
          </a:p>
          <a:p>
            <a:r>
              <a:rPr lang="fa-IR" sz="2400" dirty="0" smtClean="0"/>
              <a:t>2-وضعیت اقتصادی </a:t>
            </a:r>
          </a:p>
          <a:p>
            <a:r>
              <a:rPr lang="fa-IR" sz="2400" dirty="0" smtClean="0"/>
              <a:t>3-قلمرو نمادین </a:t>
            </a:r>
          </a:p>
          <a:p>
            <a:r>
              <a:rPr lang="fa-IR" sz="2400" dirty="0"/>
              <a:t> </a:t>
            </a:r>
            <a:r>
              <a:rPr lang="fa-IR" sz="2400" dirty="0" smtClean="0"/>
              <a:t>  تقسیم کرد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442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3-انتخاب </a:t>
            </a:r>
            <a:r>
              <a:rPr lang="fa-IR" dirty="0" smtClean="0"/>
              <a:t>موضوع وبیان مسئله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انتخاب موضوع مناسب در هر پژوهش حائز اهمیت بسیار است .</a:t>
            </a:r>
            <a:endParaRPr lang="fa-IR" sz="2400" dirty="0"/>
          </a:p>
          <a:p>
            <a:r>
              <a:rPr lang="fa-IR" sz="2400" dirty="0" smtClean="0"/>
              <a:t>پژوهشگران کیفی با استفاده از  رویکردهای مشارکتی موضوعات بیشماری را بررسی کرده اند.</a:t>
            </a:r>
          </a:p>
          <a:p>
            <a:r>
              <a:rPr lang="fa-IR" sz="2400" dirty="0" smtClean="0"/>
              <a:t>اقدام پژوهی بایک ایده کلی شروع می شود .</a:t>
            </a:r>
            <a:endParaRPr lang="fa-IR" sz="2400" dirty="0"/>
          </a:p>
          <a:p>
            <a:r>
              <a:rPr lang="fa-IR" sz="2400" dirty="0" smtClean="0"/>
              <a:t>نخستین گام در هر اقدام پژوهی ، تعیین موضوع یا زمینه پژوهش میباشد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387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4-تشخیص حدود مسئله 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تعیین حدود مسئله   وتشخیص مرزهای ان با تامل  وتفکر معلم  در ابعاد گوناگون عملی خواهد شد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150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5-سوال </a:t>
            </a:r>
            <a:r>
              <a:rPr lang="fa-IR" dirty="0" smtClean="0"/>
              <a:t>تحقیق(پرسش پژوهش)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پس از بیان مسئله ، نوبت طرح سوال اساسی تحقیق فرا می رسد .سوالی که پاسخ به ان از ابتدا ء مد نظر پزوهشگر بوده ودغدغه های آن می باشد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9724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6-انتخاب زمینه </a:t>
            </a:r>
            <a:r>
              <a:rPr lang="fa-IR" dirty="0" smtClean="0"/>
              <a:t>وموضوع </a:t>
            </a:r>
            <a:r>
              <a:rPr lang="fa-IR" dirty="0"/>
              <a:t>پژوهش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برای انتخاب زمینه پژوهش لازم است به نکات زیر توجه شود : </a:t>
            </a:r>
            <a:endParaRPr lang="fa-IR" sz="2800" dirty="0"/>
          </a:p>
          <a:p>
            <a:r>
              <a:rPr lang="fa-IR" sz="2800" dirty="0" smtClean="0"/>
              <a:t>1-انتخاب زمینه ای از فعالیت که پژوهشگر مایل به اقدام پژوهی است ،</a:t>
            </a:r>
          </a:p>
          <a:p>
            <a:r>
              <a:rPr lang="fa-IR" sz="2800" dirty="0" smtClean="0"/>
              <a:t>2-مشخص کردن رابطه این زمینه با وظایف شغلی،</a:t>
            </a:r>
          </a:p>
          <a:p>
            <a:r>
              <a:rPr lang="fa-IR" sz="2800" dirty="0" smtClean="0"/>
              <a:t>3-...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538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652</Words>
  <Application>Microsoft Office PowerPoint</Application>
  <PresentationFormat>Widescreen</PresentationFormat>
  <Paragraphs>97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Tahoma</vt:lpstr>
      <vt:lpstr>Trebuchet MS</vt:lpstr>
      <vt:lpstr>Wingdings 3</vt:lpstr>
      <vt:lpstr>Facet</vt:lpstr>
      <vt:lpstr>کنش پژوهی: شماره 5</vt:lpstr>
      <vt:lpstr>فصل چهارم :تشخیص</vt:lpstr>
      <vt:lpstr>تشخیص وبرنامه ریزی</vt:lpstr>
      <vt:lpstr>1-تشخیص </vt:lpstr>
      <vt:lpstr>2-موقعیت  </vt:lpstr>
      <vt:lpstr>3-انتخاب موضوع وبیان مسئله </vt:lpstr>
      <vt:lpstr>4-تشخیص حدود مسئله  </vt:lpstr>
      <vt:lpstr>5-سوال تحقیق(پرسش پژوهش) </vt:lpstr>
      <vt:lpstr>6-انتخاب زمینه وموضوع پژوهش </vt:lpstr>
      <vt:lpstr>7-انتخاب عنوان  </vt:lpstr>
      <vt:lpstr>8-برنامه ریزی برای اجراء </vt:lpstr>
      <vt:lpstr>اقدام ( عمل )</vt:lpstr>
      <vt:lpstr>1-مرحله به اجراء در آوردن اقدام  </vt:lpstr>
      <vt:lpstr>2-پیشینه تحقیق  </vt:lpstr>
      <vt:lpstr>3-دستور کار  </vt:lpstr>
      <vt:lpstr>4-گردآوری داده ها وتهیه شواهد  </vt:lpstr>
      <vt:lpstr>5-پشتیبانی  </vt:lpstr>
      <vt:lpstr>6-اقدام  </vt:lpstr>
      <vt:lpstr>منبع: </vt:lpstr>
      <vt:lpstr>پایان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freedom</dc:creator>
  <cp:lastModifiedBy>freedom</cp:lastModifiedBy>
  <cp:revision>113</cp:revision>
  <dcterms:created xsi:type="dcterms:W3CDTF">2020-04-18T17:29:12Z</dcterms:created>
  <dcterms:modified xsi:type="dcterms:W3CDTF">2020-05-22T18:18:09Z</dcterms:modified>
</cp:coreProperties>
</file>