
<file path=[Content_Types].xml><?xml version="1.0" encoding="utf-8"?>
<Types xmlns="http://schemas.openxmlformats.org/package/2006/content-types">
  <Default Extension="png" ContentType="image/png"/>
  <Default Extension="3gp" ContentType="audio/3gp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85" r:id="rId4"/>
    <p:sldId id="278" r:id="rId5"/>
    <p:sldId id="279" r:id="rId6"/>
    <p:sldId id="280" r:id="rId7"/>
    <p:sldId id="281" r:id="rId8"/>
    <p:sldId id="277" r:id="rId9"/>
    <p:sldId id="276" r:id="rId10"/>
    <p:sldId id="283" r:id="rId11"/>
    <p:sldId id="282" r:id="rId12"/>
    <p:sldId id="28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 varScale="1">
        <p:scale>
          <a:sx n="53" d="100"/>
          <a:sy n="53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3gp"/><Relationship Id="rId1" Type="http://schemas.microsoft.com/office/2007/relationships/media" Target="../media/media2.3g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3gp"/><Relationship Id="rId1" Type="http://schemas.microsoft.com/office/2007/relationships/media" Target="../media/media3.3g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3gp"/><Relationship Id="rId1" Type="http://schemas.microsoft.com/office/2007/relationships/media" Target="../media/media4.3g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3gp"/><Relationship Id="rId1" Type="http://schemas.microsoft.com/office/2007/relationships/media" Target="../media/media5.3g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کنش پژوهی: شماره 4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مدرس : علی داوطلب </a:t>
            </a:r>
          </a:p>
          <a:p>
            <a:r>
              <a:rPr lang="fa-IR" dirty="0" smtClean="0"/>
              <a:t>دانشگاه فرهنگیان پردیس شهید رجایی ارومیه اردی بهشت 99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981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گام های هریک از چرخه های اقدام پژوهی در قالب جدول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60588"/>
            <a:ext cx="3767327" cy="4697412"/>
          </a:xfrm>
        </p:spPr>
      </p:pic>
    </p:spTree>
    <p:extLst>
      <p:ext uri="{BB962C8B-B14F-4D97-AF65-F5344CB8AC3E}">
        <p14:creationId xmlns:p14="http://schemas.microsoft.com/office/powerpoint/2010/main" val="135446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نمونه ای از طرح اقدام پژوهی ( کنش پژوهی ) در قالب جدول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56" y="2160588"/>
            <a:ext cx="3218687" cy="3881437"/>
          </a:xfrm>
        </p:spPr>
      </p:pic>
    </p:spTree>
    <p:extLst>
      <p:ext uri="{BB962C8B-B14F-4D97-AF65-F5344CB8AC3E}">
        <p14:creationId xmlns:p14="http://schemas.microsoft.com/office/powerpoint/2010/main" val="709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منبع: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فصل سوم از کتاب کنش پژوهی دکتر ابولفضل بختیاری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702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پایان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b="1" dirty="0" smtClean="0"/>
              <a:t>تهیه وتنظیم از : علی داوطلب  اردی بهشت 99</a:t>
            </a:r>
            <a:endParaRPr lang="fa-IR" sz="2800" b="1" dirty="0"/>
          </a:p>
        </p:txBody>
      </p:sp>
    </p:spTree>
    <p:extLst>
      <p:ext uri="{BB962C8B-B14F-4D97-AF65-F5344CB8AC3E}">
        <p14:creationId xmlns:p14="http://schemas.microsoft.com/office/powerpoint/2010/main" val="381682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مراحل اقدام پژوهی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 smtClean="0"/>
          </a:p>
          <a:p>
            <a:r>
              <a:rPr lang="fa-IR" dirty="0" smtClean="0"/>
              <a:t>1-برنامه ریزی </a:t>
            </a:r>
          </a:p>
          <a:p>
            <a:endParaRPr lang="fa-IR" dirty="0"/>
          </a:p>
          <a:p>
            <a:r>
              <a:rPr lang="fa-IR" dirty="0" smtClean="0"/>
              <a:t>2-اقدام </a:t>
            </a:r>
            <a:endParaRPr lang="fa-IR" dirty="0"/>
          </a:p>
          <a:p>
            <a:endParaRPr lang="fa-IR" dirty="0" smtClean="0"/>
          </a:p>
          <a:p>
            <a:r>
              <a:rPr lang="fa-IR" dirty="0" smtClean="0"/>
              <a:t>3- مشاهده</a:t>
            </a:r>
          </a:p>
          <a:p>
            <a:endParaRPr lang="fa-IR" dirty="0"/>
          </a:p>
          <a:p>
            <a:r>
              <a:rPr lang="fa-IR" dirty="0" smtClean="0"/>
              <a:t>4-باز تاب (باز  اندیشی ، تحلیل وتعدیل اقدام )</a:t>
            </a:r>
          </a:p>
        </p:txBody>
      </p:sp>
    </p:spTree>
    <p:extLst>
      <p:ext uri="{BB962C8B-B14F-4D97-AF65-F5344CB8AC3E}">
        <p14:creationId xmlns:p14="http://schemas.microsoft.com/office/powerpoint/2010/main" val="274070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/>
              <a:t>مقدمه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400" b="1" dirty="0" smtClean="0"/>
              <a:t>کنش پژوهی مثل سایر روش ها ی پژوهش دارای مراحل وگامهایی است که نظام مند ی و روش مندی  آن ساده  ولی  همچون روش تحقیق های کمی وکیفی  دارای گام ها ومراحلی است  که اقدام پژوه را گام به گام برای شناسایی  وحل  مسئله ( هم اکنون – همین جا ) یاریگر است، در این فصل ، نکات مهم در طرح اقدام پژوهی ، ملاحظات عملی ،گام های اقدام پژوهی ، مراحل و... پرداخته شده است . </a:t>
            </a:r>
            <a:endParaRPr lang="fa-IR" sz="2400" b="1" dirty="0"/>
          </a:p>
        </p:txBody>
      </p:sp>
    </p:spTree>
    <p:extLst>
      <p:ext uri="{BB962C8B-B14F-4D97-AF65-F5344CB8AC3E}">
        <p14:creationId xmlns:p14="http://schemas.microsoft.com/office/powerpoint/2010/main" val="217852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790563"/>
              </p:ext>
            </p:extLst>
          </p:nvPr>
        </p:nvGraphicFramePr>
        <p:xfrm>
          <a:off x="677863" y="3192378"/>
          <a:ext cx="8596312" cy="109086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596312"/>
              </a:tblGrid>
              <a:tr h="1090863">
                <a:tc>
                  <a:txBody>
                    <a:bodyPr/>
                    <a:lstStyle/>
                    <a:p>
                      <a:pPr algn="ctr" rtl="1"/>
                      <a:r>
                        <a:rPr lang="fa-IR" sz="3200" dirty="0" smtClean="0"/>
                        <a:t>سوال خوب ، نصف علم است</a:t>
                      </a:r>
                      <a:endParaRPr lang="fa-IR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838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نکات قابل توجه در تهیه طرح اقدام پژوهی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1-مشخص کردن موضوع  مورد بررسی  وتعیین مسئله</a:t>
            </a:r>
          </a:p>
          <a:p>
            <a:endParaRPr lang="fa-IR" dirty="0"/>
          </a:p>
          <a:p>
            <a:r>
              <a:rPr lang="fa-IR" dirty="0" smtClean="0"/>
              <a:t>2-کافی بودن منابع اطلاعاتی</a:t>
            </a:r>
          </a:p>
          <a:p>
            <a:endParaRPr lang="fa-IR" dirty="0"/>
          </a:p>
          <a:p>
            <a:r>
              <a:rPr lang="fa-IR" dirty="0" smtClean="0"/>
              <a:t>3-ملاحظات اخلاقی</a:t>
            </a:r>
          </a:p>
          <a:p>
            <a:endParaRPr lang="fa-IR" dirty="0"/>
          </a:p>
          <a:p>
            <a:r>
              <a:rPr lang="fa-IR" dirty="0" smtClean="0"/>
              <a:t>4-اطمینان از منابع  وهزینه ها</a:t>
            </a:r>
          </a:p>
          <a:p>
            <a:endParaRPr lang="fa-IR" dirty="0"/>
          </a:p>
          <a:p>
            <a:pPr marL="0" indent="0">
              <a:buNone/>
            </a:pPr>
            <a:r>
              <a:rPr lang="fa-IR" dirty="0" smtClean="0"/>
              <a:t>......</a:t>
            </a:r>
            <a:endParaRPr lang="fa-IR" dirty="0"/>
          </a:p>
        </p:txBody>
      </p:sp>
      <p:pic>
        <p:nvPicPr>
          <p:cNvPr id="4" name="Voice_2005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2352" y="4608576"/>
            <a:ext cx="859536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ملاحظات عملی در اقدام پژوهی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1-روابط</a:t>
            </a:r>
          </a:p>
          <a:p>
            <a:endParaRPr lang="fa-IR" dirty="0"/>
          </a:p>
          <a:p>
            <a:r>
              <a:rPr lang="fa-IR" dirty="0" smtClean="0"/>
              <a:t>2-ارتباطات</a:t>
            </a:r>
          </a:p>
          <a:p>
            <a:endParaRPr lang="fa-IR" dirty="0"/>
          </a:p>
          <a:p>
            <a:r>
              <a:rPr lang="fa-IR" dirty="0" smtClean="0"/>
              <a:t>مشارکت ، همکاری  وفراگیر بودن </a:t>
            </a:r>
            <a:endParaRPr lang="fa-IR" dirty="0"/>
          </a:p>
        </p:txBody>
      </p:sp>
      <p:pic>
        <p:nvPicPr>
          <p:cNvPr id="4" name="Voice_200503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3632" y="3712464"/>
            <a:ext cx="786384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زمینه های اقدام پژوهی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1- دانش آموزان </a:t>
            </a:r>
          </a:p>
          <a:p>
            <a:endParaRPr lang="fa-IR" dirty="0"/>
          </a:p>
          <a:p>
            <a:r>
              <a:rPr lang="fa-IR" dirty="0" smtClean="0"/>
              <a:t>2- معلم </a:t>
            </a:r>
          </a:p>
          <a:p>
            <a:endParaRPr lang="fa-IR" dirty="0"/>
          </a:p>
          <a:p>
            <a:r>
              <a:rPr lang="fa-IR" dirty="0" smtClean="0"/>
              <a:t>3-برنامه درسی </a:t>
            </a:r>
          </a:p>
          <a:p>
            <a:endParaRPr lang="fa-IR" dirty="0"/>
          </a:p>
          <a:p>
            <a:r>
              <a:rPr lang="fa-IR" dirty="0" smtClean="0"/>
              <a:t>4-محیط آموزشی</a:t>
            </a:r>
            <a:endParaRPr lang="fa-IR" dirty="0"/>
          </a:p>
        </p:txBody>
      </p:sp>
      <p:pic>
        <p:nvPicPr>
          <p:cNvPr id="4" name="Voice_200503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5344" y="3124200"/>
            <a:ext cx="71323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3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گام های اقدام </a:t>
            </a:r>
            <a:r>
              <a:rPr lang="fa-IR" dirty="0" smtClean="0"/>
              <a:t>پژوهی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در زمینه گام های اقدام پژوهی  ومراحل آن  نویسندگان  نظرات متعددی  ارائه داده اند.شاکله تمام مراحل یکسان است . تنها تعداد هر مرحله فرق می کند . از نظر یکی 4 مرحله است  و دیگری آن را به 10 مرحله تقسیم می کند .</a:t>
            </a:r>
            <a:endParaRPr lang="fa-IR" dirty="0"/>
          </a:p>
        </p:txBody>
      </p:sp>
      <p:pic>
        <p:nvPicPr>
          <p:cNvPr id="4" name="Voice_200503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ساده ترین تقسیم </a:t>
            </a:r>
            <a:r>
              <a:rPr lang="fa-IR" dirty="0" smtClean="0"/>
              <a:t>بندی مراحل اقدام پژوهی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 smtClean="0"/>
          </a:p>
          <a:p>
            <a:r>
              <a:rPr lang="fa-IR" dirty="0" smtClean="0"/>
              <a:t>ساده ترین تقسیم بندی همین موارد ذیل است که در اسلاید شماره 2 نیز آمده است :</a:t>
            </a:r>
            <a:endParaRPr lang="fa-IR" dirty="0"/>
          </a:p>
          <a:p>
            <a:r>
              <a:rPr lang="fa-IR" dirty="0" smtClean="0"/>
              <a:t>1- برنام ریزی </a:t>
            </a:r>
          </a:p>
          <a:p>
            <a:endParaRPr lang="fa-IR" dirty="0"/>
          </a:p>
          <a:p>
            <a:r>
              <a:rPr lang="fa-IR" dirty="0" smtClean="0"/>
              <a:t>2-اقدام </a:t>
            </a:r>
          </a:p>
          <a:p>
            <a:endParaRPr lang="fa-IR" dirty="0"/>
          </a:p>
          <a:p>
            <a:r>
              <a:rPr lang="fa-IR" dirty="0" smtClean="0"/>
              <a:t>3-مشاهده</a:t>
            </a:r>
          </a:p>
          <a:p>
            <a:endParaRPr lang="fa-IR" dirty="0"/>
          </a:p>
          <a:p>
            <a:r>
              <a:rPr lang="fa-IR" dirty="0" smtClean="0"/>
              <a:t>4-ب</a:t>
            </a:r>
            <a:r>
              <a:rPr lang="fa-IR" dirty="0" smtClean="0"/>
              <a:t>ازتاب(باز اندیشی ، تحلیل وتعدیل اقدام )</a:t>
            </a:r>
            <a:endParaRPr lang="fa-IR" dirty="0"/>
          </a:p>
        </p:txBody>
      </p:sp>
      <p:pic>
        <p:nvPicPr>
          <p:cNvPr id="4" name="Voice_200503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7408" y="3124200"/>
            <a:ext cx="102412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370</TotalTime>
  <Words>304</Words>
  <Application>Microsoft Office PowerPoint</Application>
  <PresentationFormat>Widescreen</PresentationFormat>
  <Paragraphs>57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Tahoma</vt:lpstr>
      <vt:lpstr>Trebuchet MS</vt:lpstr>
      <vt:lpstr>Wingdings 3</vt:lpstr>
      <vt:lpstr>Facet</vt:lpstr>
      <vt:lpstr>کنش پژوهی: شماره 4</vt:lpstr>
      <vt:lpstr>مراحل اقدام پژوهی</vt:lpstr>
      <vt:lpstr>مقدمه</vt:lpstr>
      <vt:lpstr>PowerPoint Presentation</vt:lpstr>
      <vt:lpstr>نکات قابل توجه در تهیه طرح اقدام پژوهی</vt:lpstr>
      <vt:lpstr>ملاحظات عملی در اقدام پژوهی</vt:lpstr>
      <vt:lpstr>زمینه های اقدام پژوهی </vt:lpstr>
      <vt:lpstr>گام های اقدام پژوهی</vt:lpstr>
      <vt:lpstr>ساده ترین تقسیم بندی مراحل اقدام پژوهی</vt:lpstr>
      <vt:lpstr>گام های هریک از چرخه های اقدام پژوهی در قالب جدول</vt:lpstr>
      <vt:lpstr>نمونه ای از طرح اقدام پژوهی ( کنش پژوهی ) در قالب جدول</vt:lpstr>
      <vt:lpstr>منبع: </vt:lpstr>
      <vt:lpstr>پایان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freedom</dc:creator>
  <cp:lastModifiedBy>freedom</cp:lastModifiedBy>
  <cp:revision>79</cp:revision>
  <dcterms:created xsi:type="dcterms:W3CDTF">2020-04-18T17:29:12Z</dcterms:created>
  <dcterms:modified xsi:type="dcterms:W3CDTF">2020-05-03T04:55:18Z</dcterms:modified>
</cp:coreProperties>
</file>