
<file path=[Content_Types].xml><?xml version="1.0" encoding="utf-8"?>
<Types xmlns="http://schemas.openxmlformats.org/package/2006/content-types">
  <Default Extension="png" ContentType="image/png"/>
  <Default Extension="3gp" ContentType="audio/3gp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98" r:id="rId3"/>
    <p:sldId id="275" r:id="rId4"/>
    <p:sldId id="293" r:id="rId5"/>
    <p:sldId id="297" r:id="rId6"/>
    <p:sldId id="296" r:id="rId7"/>
    <p:sldId id="291" r:id="rId8"/>
    <p:sldId id="301" r:id="rId9"/>
    <p:sldId id="300" r:id="rId10"/>
    <p:sldId id="302" r:id="rId11"/>
    <p:sldId id="299" r:id="rId12"/>
    <p:sldId id="304" r:id="rId13"/>
    <p:sldId id="305" r:id="rId14"/>
    <p:sldId id="303" r:id="rId15"/>
    <p:sldId id="306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3" d="100"/>
          <a:sy n="53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3gp"/><Relationship Id="rId1" Type="http://schemas.microsoft.com/office/2007/relationships/media" Target="../media/media2.3g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پژوهش روایی: شماره </a:t>
            </a:r>
            <a:r>
              <a:rPr lang="fa-IR" dirty="0" smtClean="0"/>
              <a:t>5 بخش دوم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/>
              <a:t>مدرس : علی داوطلب </a:t>
            </a:r>
          </a:p>
          <a:p>
            <a:r>
              <a:rPr lang="fa-IR" sz="2400" dirty="0"/>
              <a:t>دانشگاه فرهنگیان پردیس شهید رجایی ارومیه </a:t>
            </a:r>
            <a:r>
              <a:rPr lang="fa-IR" sz="2400" dirty="0" smtClean="0"/>
              <a:t>خرداد 99</a:t>
            </a:r>
            <a:endParaRPr lang="fa-IR" sz="2400" dirty="0"/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64035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مرحله ششم :ابداع مفاهیم  بر اساس مقوله بندی کد ها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a-IR" sz="2000" dirty="0" smtClean="0"/>
          </a:p>
          <a:p>
            <a:r>
              <a:rPr lang="fa-IR" sz="2000" dirty="0" smtClean="0"/>
              <a:t>مرحله آخر فرایند تحلیل داده ها ، تعیین مضامین وساخت  مفاهیم است . قاعده مشخصی برای تعیین میزان مفاهیم وجود ندارد . مفاهیم بیشتر ، دلیل بر قوت تحقیق نیست ، همانطور که قلت  آنها نیز دال بر استحکام تحقیق نمی باشد .</a:t>
            </a:r>
          </a:p>
          <a:p>
            <a:endParaRPr lang="fa-IR" sz="2000" dirty="0"/>
          </a:p>
          <a:p>
            <a:r>
              <a:rPr lang="fa-IR" sz="2000" dirty="0" smtClean="0"/>
              <a:t>مرتب کردن کد ها ، خواندن آنها، باز آرایی آنها ، مقوله بندی  وتجدید نظر در مقوله بندی ، به ما نشان می دهد که گاه مقوله بندی های اولیه ما چندان قوتی  نداشته است .تمرین در این کار ، محقق را هرچه بیشتر ، ورزیده  خواهد کرد 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79139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نگارش گزارش تحقیق روایی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000" dirty="0" smtClean="0"/>
          </a:p>
          <a:p>
            <a:r>
              <a:rPr lang="fa-IR" sz="2000" dirty="0" smtClean="0"/>
              <a:t>پس از آن که تجربه های راویان را تحلیل کردید، در چارچوب معناداری ، آن را باز گویی کنید .</a:t>
            </a:r>
          </a:p>
          <a:p>
            <a:endParaRPr lang="fa-IR" sz="2000" dirty="0"/>
          </a:p>
          <a:p>
            <a:r>
              <a:rPr lang="fa-IR" sz="2000" dirty="0" smtClean="0"/>
              <a:t>در این باز گویی ، روایت ، واجد نقطه شروع ، میانه  وسرانجام می شود . مانند داستان های رمان .</a:t>
            </a:r>
          </a:p>
          <a:p>
            <a:endParaRPr lang="fa-IR" sz="2000" dirty="0"/>
          </a:p>
          <a:p>
            <a:r>
              <a:rPr lang="fa-IR" sz="2000" dirty="0" smtClean="0"/>
              <a:t>روایت بازگویی شده واجد سه جنبه : مکانی ، شخصی  واجتماعی ، گذشته ، حال وآینده . مکان باشد .این خط داستان می تواند شامل اطلاعاتی در باره موقعیت  وبافت تجربه های ، مشارکت کنندگان باشد .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180734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اعتبار پژوهش روایی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1-روایی </a:t>
            </a:r>
          </a:p>
          <a:p>
            <a:r>
              <a:rPr lang="fa-IR" sz="3200" dirty="0" smtClean="0"/>
              <a:t>2- پایایی</a:t>
            </a:r>
          </a:p>
          <a:p>
            <a:r>
              <a:rPr lang="fa-IR" sz="3200" dirty="0" smtClean="0"/>
              <a:t>3-اعتبار بیرونی  یا تعمیم پذیری 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005166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نقش پژوهشگر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1- مشخص کردن ارتباط</a:t>
            </a:r>
          </a:p>
          <a:p>
            <a:r>
              <a:rPr lang="fa-IR" sz="2400" dirty="0" smtClean="0"/>
              <a:t>موضوع پژوهش واهمیت آن</a:t>
            </a:r>
          </a:p>
          <a:p>
            <a:r>
              <a:rPr lang="fa-IR" sz="2400" dirty="0" smtClean="0"/>
              <a:t>3-تفصیلی بودن گزارش </a:t>
            </a:r>
          </a:p>
          <a:p>
            <a:r>
              <a:rPr lang="fa-IR" sz="2400" dirty="0" smtClean="0"/>
              <a:t>4-شیوه بر قراری ارتباط پژوهشگر </a:t>
            </a:r>
          </a:p>
          <a:p>
            <a:endParaRPr lang="fa-IR" sz="2400" dirty="0"/>
          </a:p>
        </p:txBody>
      </p:sp>
      <p:pic>
        <p:nvPicPr>
          <p:cNvPr id="4" name="Voice_20052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553712"/>
            <a:ext cx="609600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ملاحظات اخلاقی در پژوهش روایی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صحت وسقم روایت راوی مهم است . محقق باید از این بابت احساس اطمینان کند . گاه راوی ، داستان را به گونه ای بیان می کند که چهره ای مثبت از او نشان دهد .با ترکیب داده هااز  منابع مختلف می توان از این امر اطمینان حاصل کرد .</a:t>
            </a:r>
          </a:p>
          <a:p>
            <a:endParaRPr lang="fa-IR" sz="2400" dirty="0"/>
          </a:p>
          <a:p>
            <a:r>
              <a:rPr lang="fa-IR" sz="2400" dirty="0" smtClean="0"/>
              <a:t>محقق باید به هنگام روایت ، تصویری ترکیبی ارائه  کند نه تصویری فردی . علاوه برآن برای اینکه حمایت مشارکت کنندگان جلب شود ، محقق روایی باید مقصد تحقیق را به روشنی بیان کند  ومرتکب خدعه ودروغ نشود .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43036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فعالیت عملکردی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روایت های پیاده شده را ، به تنهایی کد گذاری کنید .آنگاه در گروه های کوچک ،کد ها را مرور نمایید  وسپس با طبقه بندی  کد ها ، به مضامین دست یابید 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076094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پایان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تهیه وتنظیم از : علی داوطلب  خرداد 99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81682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fa-IR" sz="2400" b="1" dirty="0"/>
              <a:t>فصل چهارم : تحلیل داده های روایی وارزشیابی آن</a:t>
            </a:r>
          </a:p>
        </p:txBody>
      </p:sp>
      <p:pic>
        <p:nvPicPr>
          <p:cNvPr id="4" name="Voice_2005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اهداف فصل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در این فصل دانشجو : </a:t>
            </a:r>
          </a:p>
          <a:p>
            <a:r>
              <a:rPr lang="fa-IR" sz="2400" dirty="0" smtClean="0"/>
              <a:t>-با شیوه های تحلیل در پژوهش روایی آشنا می شود.</a:t>
            </a:r>
          </a:p>
          <a:p>
            <a:r>
              <a:rPr lang="fa-IR" sz="2400" dirty="0" smtClean="0"/>
              <a:t>-با فرایند کد گذاری  ونحوه ان آشنا می شود .</a:t>
            </a:r>
          </a:p>
          <a:p>
            <a:r>
              <a:rPr lang="fa-IR" sz="2400" dirty="0" smtClean="0"/>
              <a:t>-با نحوه طبقه بندی کد ها  ویافتن مضامین  در روایت آشنا می شود .</a:t>
            </a:r>
          </a:p>
          <a:p>
            <a:r>
              <a:rPr lang="fa-IR" sz="2400" dirty="0" smtClean="0"/>
              <a:t>-با نحوه اعتبار سنجی پژوهش روایی آشنا می شود .</a:t>
            </a:r>
          </a:p>
          <a:p>
            <a:r>
              <a:rPr lang="fa-IR" sz="2400" dirty="0" smtClean="0"/>
              <a:t>-با قواعد اخلاقی در پژوهش روایی آشنا می شود .</a:t>
            </a:r>
          </a:p>
        </p:txBody>
      </p:sp>
    </p:spTree>
    <p:extLst>
      <p:ext uri="{BB962C8B-B14F-4D97-AF65-F5344CB8AC3E}">
        <p14:creationId xmlns:p14="http://schemas.microsoft.com/office/powerpoint/2010/main" val="274070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مراحل تحلیل روایت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a-IR" sz="2000" dirty="0" smtClean="0"/>
          </a:p>
          <a:p>
            <a:r>
              <a:rPr lang="fa-IR" sz="2000" dirty="0" smtClean="0"/>
              <a:t>مرحله اول –کد گذاری اولیه : پیدا کردن ایده های اصلی  در روایت </a:t>
            </a:r>
          </a:p>
          <a:p>
            <a:r>
              <a:rPr lang="fa-IR" sz="2000" dirty="0" smtClean="0"/>
              <a:t>مرحله دوم  - مرور تاملی کد گذاری اولیه </a:t>
            </a:r>
          </a:p>
          <a:p>
            <a:r>
              <a:rPr lang="fa-IR" sz="2000" dirty="0" smtClean="0"/>
              <a:t>مرحله سوم – مقوله بندی ها : تهیه فهرست  اولیه  عناوین  مقوله ها </a:t>
            </a:r>
            <a:r>
              <a:rPr lang="fa-IR" sz="2000" dirty="0" smtClean="0"/>
              <a:t>و مضامین  </a:t>
            </a:r>
            <a:r>
              <a:rPr lang="fa-IR" sz="2000" dirty="0" smtClean="0"/>
              <a:t>اصلی در کد ها</a:t>
            </a:r>
          </a:p>
          <a:p>
            <a:r>
              <a:rPr lang="fa-IR" sz="2000" dirty="0" smtClean="0"/>
              <a:t>مرحله چهارم –ویرایش فهرست اولیه  مقوله بندی ها با خواندن مجدد داده ها</a:t>
            </a:r>
          </a:p>
          <a:p>
            <a:r>
              <a:rPr lang="fa-IR" sz="2000" dirty="0" smtClean="0"/>
              <a:t>مرحله پنجم  -ویرایش عناوین مقوله ها  وزیر شاخه های آن ها</a:t>
            </a:r>
          </a:p>
          <a:p>
            <a:r>
              <a:rPr lang="fa-IR" sz="2000" dirty="0" smtClean="0"/>
              <a:t>مرحله ششم – انتخاب مفاهیم  ومضامین  بر اساس عناوین  مقوله بندی ها </a:t>
            </a:r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55185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مرحله اول :کد گذاری اولیه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fa-IR" sz="2800" dirty="0" smtClean="0"/>
              <a:t>در این مرحله برای تمرین می توان متنی را انتخاب کرد ، مثلا خاطرات معلم تازه کاری که در باره اولین تجربه های معلمی او </a:t>
            </a:r>
            <a:r>
              <a:rPr lang="fa-IR" sz="2800" dirty="0" smtClean="0"/>
              <a:t>و سپس </a:t>
            </a:r>
            <a:r>
              <a:rPr lang="fa-IR" sz="2800" dirty="0" smtClean="0"/>
              <a:t>آن را کد گذاری کرد . </a:t>
            </a:r>
          </a:p>
          <a:p>
            <a:r>
              <a:rPr lang="fa-IR" sz="2800" dirty="0" smtClean="0"/>
              <a:t>در مرحله کد گذاری می توان از </a:t>
            </a:r>
            <a:r>
              <a:rPr lang="fa-IR" sz="2800" dirty="0" smtClean="0"/>
              <a:t>کامپیوتر و </a:t>
            </a:r>
            <a:r>
              <a:rPr lang="fa-IR" sz="2800" dirty="0" smtClean="0"/>
              <a:t>از پوشه الکترونیکی در فایل های متفاوت استفاده کرد 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2335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مرحله دوم :مرور تاملی کد گذاری اولیه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در مرحله کد گذاری اولیه معمولا کدهای زیادی را انتخاب می کنیم .پاره ای از آنها اضافی است  ومی توانیم آنها را حذف یا تغییر عنوان دهیم .</a:t>
            </a:r>
          </a:p>
          <a:p>
            <a:endParaRPr lang="fa-IR" sz="2400" dirty="0"/>
          </a:p>
          <a:p>
            <a:r>
              <a:rPr lang="fa-IR" sz="2400" dirty="0" smtClean="0"/>
              <a:t>توجه داشته باشید که جریان حذف ، تغییر یا </a:t>
            </a:r>
            <a:r>
              <a:rPr lang="fa-IR" sz="2400" dirty="0" smtClean="0"/>
              <a:t>ویرایش کد </a:t>
            </a:r>
            <a:r>
              <a:rPr lang="fa-IR" sz="2400" dirty="0" smtClean="0"/>
              <a:t>ها جریانی </a:t>
            </a:r>
            <a:r>
              <a:rPr lang="fa-IR" sz="2400" dirty="0" smtClean="0"/>
              <a:t>است که </a:t>
            </a:r>
            <a:r>
              <a:rPr lang="fa-IR" sz="2400" dirty="0" smtClean="0"/>
              <a:t>تا انتهای پژوهش ادامه دارد.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33622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مرحله سوم : مقوله بندی ،تدوین سیاهه مقدماتی عناوین مقوله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r>
              <a:rPr lang="fa-IR" sz="2400" dirty="0" smtClean="0"/>
              <a:t>پس از ویرایش کد ها ، آنها را مقوله بندی کنید . یکی از انواع مقوله بندی ، اصلی وفرعی کردن کد ها ست . چند فهرست وسیاهه از مقوله ها به دست خواهد آمد .</a:t>
            </a:r>
          </a:p>
          <a:p>
            <a:pPr marL="0" indent="0">
              <a:buNone/>
            </a:pPr>
            <a:endParaRPr lang="fa-IR" sz="2400" dirty="0"/>
          </a:p>
          <a:p>
            <a:pPr marL="0" indent="0">
              <a:buNone/>
            </a:pPr>
            <a:r>
              <a:rPr lang="fa-IR" sz="2400" dirty="0" smtClean="0"/>
              <a:t>در اقدام به این کار ، در ذیل هر مقوله ، سیاهه ای از کدها قرار می گیرد 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33541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مرحله چهارم : ویرایش سیاهه اولیه  مقوله بندی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800" dirty="0" smtClean="0"/>
          </a:p>
          <a:p>
            <a:r>
              <a:rPr lang="fa-IR" sz="2800" dirty="0" smtClean="0"/>
              <a:t>در این مرحله ، فرایند تعامل با متن و تامل </a:t>
            </a:r>
            <a:r>
              <a:rPr lang="fa-IR" sz="2800" dirty="0" smtClean="0"/>
              <a:t>در </a:t>
            </a:r>
            <a:r>
              <a:rPr lang="fa-IR" sz="2800" dirty="0" smtClean="0"/>
              <a:t>آن ادامه می یابد.</a:t>
            </a:r>
          </a:p>
          <a:p>
            <a:r>
              <a:rPr lang="fa-IR" sz="2800" dirty="0" smtClean="0"/>
              <a:t>برخی از عناوین دسته بندی ها  ر اممکن است تغییر </a:t>
            </a:r>
            <a:r>
              <a:rPr lang="fa-IR" sz="2800" dirty="0" smtClean="0"/>
              <a:t>دهیم </a:t>
            </a:r>
            <a:r>
              <a:rPr lang="fa-IR" sz="2800" dirty="0" smtClean="0"/>
              <a:t>. پاره ای از دسته بندی ها را ممکن است تلفیق کنید . برخی عناوین جدید </a:t>
            </a:r>
            <a:r>
              <a:rPr lang="fa-IR" sz="2800" dirty="0" smtClean="0"/>
              <a:t>تولید </a:t>
            </a:r>
            <a:r>
              <a:rPr lang="fa-IR" sz="2800" dirty="0" smtClean="0"/>
              <a:t>کنید  وپاره ای </a:t>
            </a:r>
            <a:r>
              <a:rPr lang="fa-IR" sz="2800" dirty="0" smtClean="0"/>
              <a:t>از</a:t>
            </a:r>
            <a:r>
              <a:rPr lang="fa-IR" sz="2800" dirty="0" smtClean="0"/>
              <a:t> </a:t>
            </a:r>
            <a:r>
              <a:rPr lang="fa-IR" sz="2800" dirty="0" smtClean="0"/>
              <a:t>دسته بندی ها را ممکن است حذف کنید 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763112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مرحله پنجم:ویرایش مقوله ها ومقوله بندی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sz="2400" dirty="0" smtClean="0"/>
          </a:p>
          <a:p>
            <a:r>
              <a:rPr lang="fa-IR" sz="2400" dirty="0" smtClean="0"/>
              <a:t>در این پروسه ، عناوین مقوله بندی ها مجددا بررسی می شود  وحذف وتغییر ها ی لازم انجام  می شود.معمولا این کار به حسب اهمیت مقوله بندی ها از نظر محقق انجام می شود .</a:t>
            </a:r>
          </a:p>
          <a:p>
            <a:endParaRPr lang="fa-IR" sz="2400" dirty="0"/>
          </a:p>
          <a:p>
            <a:r>
              <a:rPr lang="fa-IR" sz="2400" dirty="0" smtClean="0"/>
              <a:t>مقوله بندی ها بر حسب مفید بودن آن انجام می شود  وکارآمدی خود را در سهولت دسترسی شما به کتابهای مورد نظر تان نشان می دهد.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7196644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</TotalTime>
  <Words>853</Words>
  <Application>Microsoft Office PowerPoint</Application>
  <PresentationFormat>Widescreen</PresentationFormat>
  <Paragraphs>75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Tahoma</vt:lpstr>
      <vt:lpstr>Trebuchet MS</vt:lpstr>
      <vt:lpstr>Wingdings 3</vt:lpstr>
      <vt:lpstr>Facet</vt:lpstr>
      <vt:lpstr>پژوهش روایی: شماره 5 بخش دوم</vt:lpstr>
      <vt:lpstr>PowerPoint Presentation</vt:lpstr>
      <vt:lpstr>اهداف فصل </vt:lpstr>
      <vt:lpstr>مراحل تحلیل روایت </vt:lpstr>
      <vt:lpstr>مرحله اول :کد گذاری اولیه </vt:lpstr>
      <vt:lpstr>مرحله دوم :مرور تاملی کد گذاری اولیه</vt:lpstr>
      <vt:lpstr>مرحله سوم : مقوله بندی ،تدوین سیاهه مقدماتی عناوین مقوله ها</vt:lpstr>
      <vt:lpstr>مرحله چهارم : ویرایش سیاهه اولیه  مقوله بندی ها</vt:lpstr>
      <vt:lpstr>مرحله پنجم:ویرایش مقوله ها ومقوله بندی</vt:lpstr>
      <vt:lpstr>مرحله ششم :ابداع مفاهیم  بر اساس مقوله بندی کد ها </vt:lpstr>
      <vt:lpstr>نگارش گزارش تحقیق روایی</vt:lpstr>
      <vt:lpstr>اعتبار پژوهش روایی</vt:lpstr>
      <vt:lpstr>نقش پژوهشگر </vt:lpstr>
      <vt:lpstr>ملاحظات اخلاقی در پژوهش روایی</vt:lpstr>
      <vt:lpstr>فعالیت عملکردی </vt:lpstr>
      <vt:lpstr>پایان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freedom</dc:creator>
  <cp:lastModifiedBy>freedom</cp:lastModifiedBy>
  <cp:revision>124</cp:revision>
  <dcterms:created xsi:type="dcterms:W3CDTF">2020-04-18T17:29:12Z</dcterms:created>
  <dcterms:modified xsi:type="dcterms:W3CDTF">2020-05-25T17:41:26Z</dcterms:modified>
</cp:coreProperties>
</file>