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955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092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35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95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66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509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352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67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511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668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275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19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457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705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477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144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D6A7-3E5F-4974-BD1D-92B55E4756CB}" type="datetimeFigureOut">
              <a:rPr lang="fa-IR" smtClean="0"/>
              <a:t>25/08/1441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AB2506-EE42-4776-B5D4-9AF04EB3EE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29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12" y="515937"/>
            <a:ext cx="3304853" cy="14568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3560" y="2430306"/>
            <a:ext cx="5240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آیات الاحکام الهیات </a:t>
            </a:r>
            <a:r>
              <a:rPr lang="fa-I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2  Titr" panose="00000700000000000000" pitchFamily="2" charset="-78"/>
              </a:rPr>
              <a:t>96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8138" y="3435474"/>
            <a:ext cx="815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پردیس شهید رجایی آذربایجان غربی</a:t>
            </a:r>
            <a:r>
              <a:rPr lang="fa-I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1898" y="4816340"/>
            <a:ext cx="457048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مدرس :اکبر عبدیل زاده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5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34955" y="316567"/>
            <a:ext cx="7977980" cy="454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30773" y="2002220"/>
            <a:ext cx="8986344" cy="1986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25" y="4687774"/>
            <a:ext cx="6258910" cy="106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6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1359" y="2098206"/>
            <a:ext cx="9065172" cy="263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34955" y="316567"/>
            <a:ext cx="7977980" cy="454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78" y="918017"/>
            <a:ext cx="4229100" cy="923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867103" y="4956263"/>
            <a:ext cx="8653522" cy="11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1" y="1323247"/>
            <a:ext cx="9412014" cy="39820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389955"/>
            <a:ext cx="9869215" cy="80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09449" y="1757784"/>
            <a:ext cx="8939048" cy="2428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9" y="5430382"/>
            <a:ext cx="7062951" cy="10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97" y="181394"/>
            <a:ext cx="8449406" cy="94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04041" y="1442061"/>
            <a:ext cx="8827711" cy="4446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9439">
            <a:off x="8372804" y="2805295"/>
            <a:ext cx="4229100" cy="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25366" y="149863"/>
            <a:ext cx="8449406" cy="94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04041" y="1529255"/>
            <a:ext cx="9017876" cy="3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25366" y="149863"/>
            <a:ext cx="8449406" cy="94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81" y="1095613"/>
            <a:ext cx="4279099" cy="481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88276" y="2041362"/>
            <a:ext cx="9088625" cy="38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0621" y="1513190"/>
            <a:ext cx="8875985" cy="379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25366" y="149863"/>
            <a:ext cx="8449406" cy="9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5" y="1623848"/>
            <a:ext cx="10111018" cy="3145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25366" y="149863"/>
            <a:ext cx="8449406" cy="9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165" y="2299678"/>
            <a:ext cx="5846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پایان جلسه </a:t>
            </a:r>
            <a:r>
              <a:rPr lang="fa-IR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سوم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861451"/>
            <a:ext cx="7837714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186861"/>
            <a:ext cx="7725103" cy="2918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10756" y="1001202"/>
            <a:ext cx="4508939" cy="945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58820" y="173423"/>
            <a:ext cx="266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2  Titr" panose="00000700000000000000" pitchFamily="2" charset="-78"/>
              </a:rPr>
              <a:t>جلسه سوم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970690" y="3634087"/>
            <a:ext cx="7315199" cy="1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222" y="152284"/>
            <a:ext cx="2823956" cy="1219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67559" y="2049518"/>
            <a:ext cx="9017875" cy="26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94137" y="1623847"/>
            <a:ext cx="9317421" cy="282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41" y="678602"/>
            <a:ext cx="522922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72" y="5125435"/>
            <a:ext cx="3971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7200" y="1198179"/>
            <a:ext cx="8860221" cy="3673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1" y="5191782"/>
            <a:ext cx="6339553" cy="7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25214" y="1481960"/>
            <a:ext cx="8884473" cy="3055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7" y="529460"/>
            <a:ext cx="38100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7" y="5013454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72965" y="725213"/>
            <a:ext cx="8812924" cy="1856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14855" y="3657119"/>
            <a:ext cx="8923283" cy="1876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99" y="2581776"/>
            <a:ext cx="5229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25669" y="819807"/>
            <a:ext cx="8812924" cy="491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81" y="5502166"/>
            <a:ext cx="4229100" cy="9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34955" y="316567"/>
            <a:ext cx="7977980" cy="454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654" y="973850"/>
            <a:ext cx="3524250" cy="776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36029" y="2112580"/>
            <a:ext cx="9057124" cy="271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8" y="5101841"/>
            <a:ext cx="6258910" cy="106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19</Words>
  <Application>Microsoft Office PowerPoint</Application>
  <PresentationFormat>Widescreen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2  Titr</vt:lpstr>
      <vt:lpstr>Arial</vt:lpstr>
      <vt:lpstr>Century Gothic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2020-04-17T19:31:21Z</dcterms:created>
  <dcterms:modified xsi:type="dcterms:W3CDTF">2020-04-17T20:21:05Z</dcterms:modified>
</cp:coreProperties>
</file>