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7" r:id="rId2"/>
    <p:sldId id="262" r:id="rId3"/>
    <p:sldId id="263" r:id="rId4"/>
    <p:sldId id="264" r:id="rId5"/>
    <p:sldId id="265" r:id="rId6"/>
    <p:sldId id="258" r:id="rId7"/>
    <p:sldId id="259" r:id="rId8"/>
    <p:sldId id="260" r:id="rId9"/>
    <p:sldId id="261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91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85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1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31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39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1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3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14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82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13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44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0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6F5628-D04D-49E4-A906-60D18A7509D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813D7E-7547-4538-8BE9-5D5F5C052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0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فصل سوم</a:t>
            </a:r>
            <a:br>
              <a:rPr lang="fa-IR" dirty="0" smtClean="0"/>
            </a:br>
            <a:r>
              <a:rPr lang="fa-IR" dirty="0" smtClean="0"/>
              <a:t>انواع اختلالات یادگیری</a:t>
            </a:r>
            <a:br>
              <a:rPr lang="fa-IR" dirty="0" smtClean="0"/>
            </a:br>
            <a:r>
              <a:rPr lang="fa-IR" dirty="0" smtClean="0"/>
              <a:t>(مقدمه)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همه دانش آموزانی که اختلال یادگیری دارند،ماهیت مشکل شان یکسان نیست.           بر این اساس ،اختلالات یادگیری را به انواع مختلف تقسیم می کنند.</a:t>
            </a:r>
          </a:p>
          <a:p>
            <a:pPr algn="r"/>
            <a:r>
              <a:rPr lang="fa-IR" dirty="0" smtClean="0"/>
              <a:t>در کتاب حاضر اختلالات یادگیری ،به 9 نوع به صورت زیر تقسیم می شود.</a:t>
            </a:r>
          </a:p>
          <a:p>
            <a:pPr algn="r"/>
            <a:r>
              <a:rPr lang="fa-IR" dirty="0" smtClean="0"/>
              <a:t>1-اختلال پردازش شنیداری   2-اختلال محاسبه پریشی     3-نارسانویسی</a:t>
            </a:r>
          </a:p>
          <a:p>
            <a:pPr algn="r"/>
            <a:r>
              <a:rPr lang="fa-IR" dirty="0" smtClean="0"/>
              <a:t>4-نارسا خوانی              5-نارسا املاء نویسی        6- اختلال یادگیری غیر کلامی</a:t>
            </a:r>
          </a:p>
          <a:p>
            <a:pPr algn="r"/>
            <a:r>
              <a:rPr lang="fa-IR" dirty="0" smtClean="0"/>
              <a:t>7-اختلال یادگیری سازمان دهی              8-اختلال نشانه های اجتماعی               9- اختلال پردازش دیداری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عوارض و پیامد های اختلال در محاسبه پریشی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یک مانع عمده در مسیر موفقیت تحصیلی دانش آموزان مبتلا ،بویژه در مقاطع بالاتر و دانشگاه به حساب می آید.</a:t>
            </a:r>
          </a:p>
          <a:p>
            <a:pPr algn="r"/>
            <a:r>
              <a:rPr lang="fa-IR" dirty="0" smtClean="0"/>
              <a:t>برنامه های درمانی و آموزشی به این گروه از دانش آموزان کمک می کند تا بر مشکلات ناشی از این اختلال غلبه بکنند.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1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یادآوری واحد عملی درس اختلالات یادگیری1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دانشجویان محترم با توجه به موضوعی قبلا برای واحد عملی انتخاب کرده بودند،پاور پوینت صوتی ویا تصویری آن را تهیه و در اسرع وقت در گروه همکلاسان به اشتراک بگذارند و یک نمونه از کارشان را به من ارسال نمایند.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9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اختلالات پردازش شنیداری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اختلالات پردازش شنیداری به آن دسته از اختلالاتی گفته می شود که در توانایی افراد برای تجزیه و تحلیل یا درک اطلاعات شنیداری (از طریق گوش ها) اشکال ایجاد می کند.</a:t>
            </a:r>
          </a:p>
          <a:p>
            <a:pPr algn="r"/>
            <a:r>
              <a:rPr lang="fa-IR" dirty="0" smtClean="0"/>
              <a:t>این مشکل ناشی از مشکلات مر بوط به نقص شنوایی (مثل سخت شنوایی و ناشنوایی) نمی باشد.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علایم تشخیصی اختلال پردازش شنیداری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fa-IR" dirty="0" smtClean="0"/>
              <a:t>1-وجود مشکل در فعالیت های شنیداری</a:t>
            </a:r>
          </a:p>
          <a:p>
            <a:pPr algn="r"/>
            <a:r>
              <a:rPr lang="fa-IR" dirty="0" smtClean="0"/>
              <a:t>2-</a:t>
            </a:r>
            <a:r>
              <a:rPr lang="fa-IR" dirty="0" smtClean="0"/>
              <a:t>.وجود </a:t>
            </a:r>
            <a:r>
              <a:rPr lang="fa-IR" dirty="0" smtClean="0"/>
              <a:t>مشکل در مواقعی که فعالیت های شنیدار پایین تر از آستانه شنیداری است</a:t>
            </a:r>
          </a:p>
          <a:p>
            <a:pPr algn="r"/>
            <a:r>
              <a:rPr lang="fa-IR" dirty="0" smtClean="0"/>
              <a:t>3-مشکل در تمییز صداهای گوناگون</a:t>
            </a:r>
          </a:p>
          <a:p>
            <a:pPr marL="0" indent="0" algn="r">
              <a:buNone/>
            </a:pPr>
            <a:r>
              <a:rPr lang="fa-IR" dirty="0" smtClean="0"/>
              <a:t>4-مشکل در گفتگوهای رودرو بویژه زمانی که صدای پس زمینه ای وجود دارد.</a:t>
            </a:r>
          </a:p>
          <a:p>
            <a:pPr marL="0" indent="0" algn="r">
              <a:buNone/>
            </a:pPr>
            <a:r>
              <a:rPr lang="fa-IR" dirty="0" smtClean="0"/>
              <a:t>5-دشواری در درک صحبت های افرادی که سریع صحبت می کنند.</a:t>
            </a:r>
          </a:p>
          <a:p>
            <a:pPr marL="0" indent="0" algn="r">
              <a:buNone/>
            </a:pPr>
            <a:r>
              <a:rPr lang="fa-IR" dirty="0" smtClean="0"/>
              <a:t>6-وقتی که فرد با تمرکز کامل گوش نمی کند.</a:t>
            </a:r>
          </a:p>
          <a:p>
            <a:pPr marL="0" indent="0" algn="r">
              <a:buNone/>
            </a:pPr>
            <a:r>
              <a:rPr lang="fa-IR" dirty="0" smtClean="0"/>
              <a:t>7-وقتی موضوع بحث نا آشنا باشد.</a:t>
            </a:r>
          </a:p>
          <a:p>
            <a:pPr marL="0" indent="0" algn="r">
              <a:buNone/>
            </a:pPr>
            <a:r>
              <a:rPr lang="fa-IR" dirty="0" smtClean="0"/>
              <a:t>8-مشکل در اجراء و یادآوری چندین وظیفه کلامی پشت سر هم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ادامه علایم تشخیصی اختلال پردازش شنیداری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fa-IR" dirty="0" smtClean="0"/>
              <a:t>9-سیستم آواشناسی ضعیف</a:t>
            </a:r>
          </a:p>
          <a:p>
            <a:pPr marL="0" indent="0" algn="r">
              <a:buNone/>
            </a:pPr>
            <a:r>
              <a:rPr lang="fa-IR" dirty="0" smtClean="0"/>
              <a:t>10- بصورتی رفتار می کنند که انگار نشیده اند.</a:t>
            </a:r>
          </a:p>
          <a:p>
            <a:pPr marL="0" indent="0" algn="r">
              <a:buNone/>
            </a:pPr>
            <a:r>
              <a:rPr lang="fa-IR" dirty="0" smtClean="0"/>
              <a:t>11-به صورت مکرر در پاسخ به سئوالات "چی و یا ها" می </a:t>
            </a:r>
            <a:r>
              <a:rPr lang="fa-IR" dirty="0" smtClean="0"/>
              <a:t>گویند</a:t>
            </a:r>
            <a:r>
              <a:rPr lang="fa-IR" dirty="0" smtClean="0"/>
              <a:t>.</a:t>
            </a:r>
          </a:p>
          <a:p>
            <a:pPr marL="0" indent="0" algn="r">
              <a:buNone/>
            </a:pPr>
            <a:r>
              <a:rPr lang="fa-IR" dirty="0" smtClean="0"/>
              <a:t>12-  سابقه عفونت گوش دارند</a:t>
            </a:r>
          </a:p>
          <a:p>
            <a:pPr marL="0" indent="0" algn="r">
              <a:buNone/>
            </a:pPr>
            <a:r>
              <a:rPr lang="fa-IR" dirty="0" smtClean="0"/>
              <a:t>13عملکرد تحصیلی پایین</a:t>
            </a:r>
          </a:p>
          <a:p>
            <a:pPr marL="0" indent="0" algn="r">
              <a:buNone/>
            </a:pPr>
            <a:r>
              <a:rPr lang="fa-IR" dirty="0" smtClean="0"/>
              <a:t>14-نیاز به زمان بیشتر برای پردازش اطلاعات</a:t>
            </a:r>
          </a:p>
          <a:p>
            <a:pPr marL="0" indent="0" algn="r">
              <a:buNone/>
            </a:pPr>
            <a:r>
              <a:rPr lang="fa-IR" dirty="0" smtClean="0"/>
              <a:t>15-مشکل در درک خواندن،واژگان و هجی کردن</a:t>
            </a:r>
          </a:p>
          <a:p>
            <a:pPr marL="0" indent="0" algn="r">
              <a:buNone/>
            </a:pPr>
            <a:r>
              <a:rPr lang="fa-IR" dirty="0" smtClean="0"/>
              <a:t>16داشتن مشکلات رفتاری</a:t>
            </a:r>
          </a:p>
          <a:p>
            <a:pPr algn="r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همپوشی علایم این اختلال با اختلال بیش فعالی و افسردگی</a:t>
            </a:r>
          </a:p>
          <a:p>
            <a:pPr marL="0" indent="0" algn="r">
              <a:buNone/>
            </a:pPr>
            <a:r>
              <a:rPr lang="fa-IR" dirty="0" smtClean="0"/>
              <a:t>شدت علایم از خفیف تا شدید</a:t>
            </a:r>
          </a:p>
          <a:p>
            <a:pPr marL="0" indent="0" algn="r">
              <a:buNone/>
            </a:pPr>
            <a:r>
              <a:rPr lang="fa-IR" dirty="0" smtClean="0"/>
              <a:t>تمام حوزه های یادگیری را تحت تاثیر قرار می دهد.</a:t>
            </a:r>
          </a:p>
          <a:p>
            <a:pPr marL="0" indent="0" algn="r">
              <a:buNone/>
            </a:pPr>
            <a:r>
              <a:rPr lang="fa-IR" dirty="0" smtClean="0"/>
              <a:t>اقدامات درمانی و آموزشی موثر هستند.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محاسبه پریشی(اختلال حساب)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محاسبه پریشی یک اصطلاح کلی است که شامل انواع مشکلات مربوط به مهارتهای حساب و ریاضیات را شامل می شود.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0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علایم تشخیصی محاسبه پریشی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fa-IR" dirty="0" smtClean="0"/>
              <a:t>1- سازماندهی مسائل بر روی یک صفحه</a:t>
            </a:r>
          </a:p>
          <a:p>
            <a:pPr algn="r"/>
            <a:r>
              <a:rPr lang="fa-IR" dirty="0" smtClean="0"/>
              <a:t>2-بکار گیری زبان برای فرایند های ریاضی</a:t>
            </a:r>
          </a:p>
          <a:p>
            <a:pPr algn="r"/>
            <a:r>
              <a:rPr lang="fa-IR" dirty="0" smtClean="0"/>
              <a:t>3- فهم و انجام مسائل تشریح</a:t>
            </a:r>
          </a:p>
          <a:p>
            <a:pPr algn="r"/>
            <a:r>
              <a:rPr lang="fa-IR" dirty="0" smtClean="0"/>
              <a:t>4-شمارش امتیازات و به خاطر سپردن چگونگی شمارش امتیازات در بازیهای مختلف</a:t>
            </a:r>
          </a:p>
          <a:p>
            <a:pPr algn="r"/>
            <a:r>
              <a:rPr lang="fa-IR" dirty="0" smtClean="0"/>
              <a:t>5-به خاطر سپردن قواعد بازی های ورزشی</a:t>
            </a:r>
          </a:p>
          <a:p>
            <a:pPr marL="0" indent="0" algn="r">
              <a:buNone/>
            </a:pPr>
            <a:r>
              <a:rPr lang="fa-IR" dirty="0" smtClean="0"/>
              <a:t>6-فی البداهه خواندن یک آهنگ با استفاده از انگشتان برای کار با ابزار موسیقی و غیره</a:t>
            </a:r>
          </a:p>
          <a:p>
            <a:pPr marL="0" indent="0" algn="r">
              <a:buNone/>
            </a:pPr>
            <a:r>
              <a:rPr lang="fa-IR" dirty="0" smtClean="0"/>
              <a:t>7- مفاهیم انتزاعی زمان و جهت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ادامه علایم تشخیصی محاسبه پریشی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fa-IR" dirty="0" smtClean="0"/>
              <a:t>8-به یاد سپاری زمانبندی و توالی حوادث گذشته یا آینده</a:t>
            </a:r>
          </a:p>
          <a:p>
            <a:pPr algn="r"/>
            <a:r>
              <a:rPr lang="fa-IR" dirty="0" smtClean="0"/>
              <a:t>9-برنامه ریزی مدبرانه برای بازی هایی ماننئ شطرنج</a:t>
            </a:r>
          </a:p>
          <a:p>
            <a:pPr algn="r"/>
            <a:r>
              <a:rPr lang="fa-IR" dirty="0" smtClean="0"/>
              <a:t>10 وقت شناس بودن</a:t>
            </a:r>
          </a:p>
          <a:p>
            <a:pPr algn="r"/>
            <a:r>
              <a:rPr lang="fa-IR" dirty="0" smtClean="0"/>
              <a:t>11-محاسبه ذهنی حساب و کتاب های روزانه</a:t>
            </a:r>
          </a:p>
          <a:p>
            <a:pPr algn="r"/>
            <a:r>
              <a:rPr lang="fa-IR" dirty="0" smtClean="0"/>
              <a:t>12-حفظ  حس جهت یابی و یافتن مسیر</a:t>
            </a:r>
          </a:p>
          <a:p>
            <a:pPr algn="r"/>
            <a:r>
              <a:rPr lang="fa-IR" dirty="0" smtClean="0"/>
              <a:t>13-درک مفاهیم موجود در آموزش رسمی موسیقی</a:t>
            </a:r>
          </a:p>
          <a:p>
            <a:pPr algn="r"/>
            <a:r>
              <a:rPr lang="fa-IR" dirty="0" smtClean="0"/>
              <a:t>14-درک فعالیت های مالی و اقتصادی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ادامه علایم تشخیصی محاسبه پریشی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15- هماهنگی عضلانی هنگام انجام فعالیت های مختلف</a:t>
            </a:r>
          </a:p>
          <a:p>
            <a:pPr algn="r"/>
            <a:r>
              <a:rPr lang="fa-IR" dirty="0" smtClean="0"/>
              <a:t>16-به یاد سپاری تاریخ ها و آدرس ها</a:t>
            </a:r>
          </a:p>
          <a:p>
            <a:pPr algn="r"/>
            <a:r>
              <a:rPr lang="fa-IR" dirty="0" smtClean="0"/>
              <a:t>17-تجسم و تصور محل اعداد روی ساعت ، یا موقعیت جغرافیایی استانها ،شهرها در روی نقشه.</a:t>
            </a:r>
          </a:p>
          <a:p>
            <a:pPr algn="r"/>
            <a:r>
              <a:rPr lang="fa-IR" dirty="0" smtClean="0"/>
              <a:t>18-توانایی به خاطر سپردن مفاهیم در حافظه دراز مدت و همچنین باز یابی آنها</a:t>
            </a:r>
          </a:p>
          <a:p>
            <a:pPr algn="r"/>
            <a:r>
              <a:rPr lang="fa-IR" dirty="0" smtClean="0"/>
              <a:t>19-حفظ تصویر ذهنی از چیدمان اشیاء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</TotalTime>
  <Words>622</Words>
  <Application>Microsoft Office PowerPoint</Application>
  <PresentationFormat>Widescreen</PresentationFormat>
  <Paragraphs>60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Garamond</vt:lpstr>
      <vt:lpstr>Times New Roman</vt:lpstr>
      <vt:lpstr>Organic</vt:lpstr>
      <vt:lpstr>فصل سوم انواع اختلالات یادگیری (مقدمه)</vt:lpstr>
      <vt:lpstr>اختلالات پردازش شنیداری</vt:lpstr>
      <vt:lpstr>علایم تشخیصی اختلال پردازش شنیداری</vt:lpstr>
      <vt:lpstr>ادامه علایم تشخیصی اختلال پردازش شنیداری</vt:lpstr>
      <vt:lpstr>PowerPoint Presentation</vt:lpstr>
      <vt:lpstr>محاسبه پریشی(اختلال حساب)</vt:lpstr>
      <vt:lpstr>علایم تشخیصی محاسبه پریشی</vt:lpstr>
      <vt:lpstr>ادامه علایم تشخیصی محاسبه پریشی</vt:lpstr>
      <vt:lpstr>ادامه علایم تشخیصی محاسبه پریشی</vt:lpstr>
      <vt:lpstr>عوارض و پیامد های اختلال در محاسبه پریشی</vt:lpstr>
      <vt:lpstr>یادآوری واحد عملی درس اختلالات یادگیری1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سوم انواع اختلالات یادگیری (مقدمه)</dc:title>
  <dc:creator>Windows User</dc:creator>
  <cp:lastModifiedBy>Windows User</cp:lastModifiedBy>
  <cp:revision>2</cp:revision>
  <dcterms:created xsi:type="dcterms:W3CDTF">2020-05-14T18:35:43Z</dcterms:created>
  <dcterms:modified xsi:type="dcterms:W3CDTF">2020-05-16T18:48:29Z</dcterms:modified>
</cp:coreProperties>
</file>