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60" r:id="rId3"/>
    <p:sldId id="266" r:id="rId4"/>
    <p:sldId id="267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91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04B45-3CE4-4F66-AC02-C4334B31839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214DD0-79EB-47F8-A837-EFE8C90E2D26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fa-IR" sz="1600" dirty="0" smtClean="0">
              <a:solidFill>
                <a:schemeClr val="tx1"/>
              </a:solidFill>
              <a:cs typeface="B Titr" panose="00000700000000000000" pitchFamily="2" charset="-78"/>
            </a:rPr>
            <a:t>فلسفه تربیت رسمی عمومی</a:t>
          </a:r>
          <a:endParaRPr lang="en-US" sz="280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E61C4F9-07E1-4FED-8554-6214A12D781B}" type="parTrans" cxnId="{B0F6A433-0E56-46BB-8CCE-7A8A8656EB23}">
      <dgm:prSet/>
      <dgm:spPr/>
      <dgm:t>
        <a:bodyPr/>
        <a:lstStyle/>
        <a:p>
          <a:endParaRPr lang="en-US"/>
        </a:p>
      </dgm:t>
    </dgm:pt>
    <dgm:pt modelId="{BF718AE4-A79D-4456-A70C-D3716E626AFD}" type="sibTrans" cxnId="{B0F6A433-0E56-46BB-8CCE-7A8A8656EB23}">
      <dgm:prSet/>
      <dgm:spPr/>
      <dgm:t>
        <a:bodyPr/>
        <a:lstStyle/>
        <a:p>
          <a:endParaRPr lang="en-US"/>
        </a:p>
      </dgm:t>
    </dgm:pt>
    <dgm:pt modelId="{4D1E7125-F41F-46BB-B7E3-BB1A2B43CB94}">
      <dgm:prSet phldrT="[Text]" custT="1"/>
      <dgm:spPr>
        <a:solidFill>
          <a:srgbClr val="00B0F0"/>
        </a:solidFill>
      </dgm:spPr>
      <dgm:t>
        <a:bodyPr/>
        <a:lstStyle/>
        <a:p>
          <a:r>
            <a:rPr lang="fa-IR" sz="28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dirty="0" smtClean="0">
              <a:solidFill>
                <a:schemeClr val="tx1"/>
              </a:solidFill>
              <a:cs typeface="B Titr" panose="00000700000000000000" pitchFamily="2" charset="-78"/>
            </a:rPr>
            <a:t>تبیین</a:t>
          </a:r>
          <a:r>
            <a:rPr lang="fa-IR" sz="28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dirty="0" smtClean="0">
              <a:solidFill>
                <a:schemeClr val="tx1"/>
              </a:solidFill>
              <a:cs typeface="B Titr" panose="00000700000000000000" pitchFamily="2" charset="-78"/>
            </a:rPr>
            <a:t>چیستی</a:t>
          </a:r>
          <a:endParaRPr lang="en-US" sz="1400" b="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BAFAA2EF-D62B-40B0-B9B4-487B7B23B7E4}" type="parTrans" cxnId="{1CD2A21E-72D3-4C7E-BCA5-BF3EDED34900}">
      <dgm:prSet/>
      <dgm:spPr/>
      <dgm:t>
        <a:bodyPr/>
        <a:lstStyle/>
        <a:p>
          <a:endParaRPr lang="en-US"/>
        </a:p>
      </dgm:t>
    </dgm:pt>
    <dgm:pt modelId="{F19AE542-F4DD-4837-9CA7-436D1F033D36}" type="sibTrans" cxnId="{1CD2A21E-72D3-4C7E-BCA5-BF3EDED34900}">
      <dgm:prSet/>
      <dgm:spPr/>
      <dgm:t>
        <a:bodyPr/>
        <a:lstStyle/>
        <a:p>
          <a:endParaRPr lang="en-US"/>
        </a:p>
      </dgm:t>
    </dgm:pt>
    <dgm:pt modelId="{0B12638B-665D-4A08-854A-7699F5ECFBB1}">
      <dgm:prSet phldrT="[Text]" custT="1"/>
      <dgm:spPr>
        <a:solidFill>
          <a:srgbClr val="00B0F0"/>
        </a:solidFill>
      </dgm:spPr>
      <dgm:t>
        <a:bodyPr/>
        <a:lstStyle/>
        <a:p>
          <a:r>
            <a:rPr lang="fa-IR" sz="1400" b="0" dirty="0" smtClean="0">
              <a:solidFill>
                <a:schemeClr val="tx1"/>
              </a:solidFill>
              <a:cs typeface="B Titr" panose="00000700000000000000" pitchFamily="2" charset="-78"/>
            </a:rPr>
            <a:t>تبیین چگونگی</a:t>
          </a:r>
          <a:endParaRPr lang="en-US" sz="1400" b="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0B800AD1-E5EC-425D-B0FD-083384172F7B}" type="parTrans" cxnId="{0599BFF2-0DFD-4925-BEF8-EA372D603624}">
      <dgm:prSet/>
      <dgm:spPr/>
      <dgm:t>
        <a:bodyPr/>
        <a:lstStyle/>
        <a:p>
          <a:endParaRPr lang="en-US"/>
        </a:p>
      </dgm:t>
    </dgm:pt>
    <dgm:pt modelId="{D932244D-F60A-4FB5-9A07-42B68AAA51DD}" type="sibTrans" cxnId="{0599BFF2-0DFD-4925-BEF8-EA372D603624}">
      <dgm:prSet/>
      <dgm:spPr/>
      <dgm:t>
        <a:bodyPr/>
        <a:lstStyle/>
        <a:p>
          <a:endParaRPr lang="en-US"/>
        </a:p>
      </dgm:t>
    </dgm:pt>
    <dgm:pt modelId="{C5C5D9A0-BDCF-4693-92CC-732E4BFA0A15}">
      <dgm:prSet phldrT="[Text]" custT="1"/>
      <dgm:spPr>
        <a:solidFill>
          <a:srgbClr val="00B0F0"/>
        </a:solidFill>
      </dgm:spPr>
      <dgm:t>
        <a:bodyPr/>
        <a:lstStyle/>
        <a:p>
          <a:r>
            <a:rPr lang="fa-IR" sz="1400" b="0" dirty="0" smtClean="0">
              <a:solidFill>
                <a:schemeClr val="tx1"/>
              </a:solidFill>
              <a:cs typeface="B Titr" panose="00000700000000000000" pitchFamily="2" charset="-78"/>
            </a:rPr>
            <a:t>تبیین</a:t>
          </a:r>
          <a:r>
            <a:rPr lang="fa-IR" sz="28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dirty="0" smtClean="0">
              <a:solidFill>
                <a:schemeClr val="tx1"/>
              </a:solidFill>
              <a:cs typeface="B Titr" panose="00000700000000000000" pitchFamily="2" charset="-78"/>
            </a:rPr>
            <a:t>چرایی</a:t>
          </a:r>
          <a:r>
            <a:rPr lang="fa-IR" sz="28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endParaRPr lang="en-US" sz="2800" dirty="0">
            <a:solidFill>
              <a:schemeClr val="tx1"/>
            </a:solidFill>
            <a:cs typeface="B Nazanin" panose="00000400000000000000" pitchFamily="2" charset="-78"/>
          </a:endParaRPr>
        </a:p>
      </dgm:t>
    </dgm:pt>
    <dgm:pt modelId="{C7EB5BC9-3DCC-499B-AF79-250DE5697F7A}" type="parTrans" cxnId="{6008A9EF-B50E-4A2C-AFB9-43F8590DD74A}">
      <dgm:prSet/>
      <dgm:spPr/>
      <dgm:t>
        <a:bodyPr/>
        <a:lstStyle/>
        <a:p>
          <a:endParaRPr lang="en-US"/>
        </a:p>
      </dgm:t>
    </dgm:pt>
    <dgm:pt modelId="{E2B0C87E-B0CA-45FC-B1FF-C55F2EE0E208}" type="sibTrans" cxnId="{6008A9EF-B50E-4A2C-AFB9-43F8590DD74A}">
      <dgm:prSet/>
      <dgm:spPr/>
      <dgm:t>
        <a:bodyPr/>
        <a:lstStyle/>
        <a:p>
          <a:endParaRPr lang="en-US"/>
        </a:p>
      </dgm:t>
    </dgm:pt>
    <dgm:pt modelId="{023B3BAF-2675-4466-9D7B-B0AEB69C3E48}">
      <dgm:prSet custScaleX="135723" custScaleY="66648" custRadScaleRad="62879"/>
      <dgm:spPr/>
      <dgm:t>
        <a:bodyPr/>
        <a:lstStyle/>
        <a:p>
          <a:endParaRPr lang="en-US"/>
        </a:p>
      </dgm:t>
    </dgm:pt>
    <dgm:pt modelId="{6EA6EBD6-AC6E-4F40-900D-7ECE3B29A6BA}" type="parTrans" cxnId="{72C87CAE-AD43-4125-B50A-A1C6094FD406}">
      <dgm:prSet/>
      <dgm:spPr/>
      <dgm:t>
        <a:bodyPr/>
        <a:lstStyle/>
        <a:p>
          <a:endParaRPr lang="en-US"/>
        </a:p>
      </dgm:t>
    </dgm:pt>
    <dgm:pt modelId="{1B81FA43-3483-416C-A104-6C8DD1F276C8}" type="sibTrans" cxnId="{72C87CAE-AD43-4125-B50A-A1C6094FD406}">
      <dgm:prSet/>
      <dgm:spPr/>
      <dgm:t>
        <a:bodyPr/>
        <a:lstStyle/>
        <a:p>
          <a:endParaRPr lang="en-US"/>
        </a:p>
      </dgm:t>
    </dgm:pt>
    <dgm:pt modelId="{C3EA6871-914B-4D3B-BBFA-35F842903729}">
      <dgm:prSet phldrT="[Text]" custT="1"/>
      <dgm:spPr>
        <a:solidFill>
          <a:srgbClr val="92D050"/>
        </a:solidFill>
      </dgm:spPr>
      <dgm:t>
        <a:bodyPr/>
        <a:lstStyle/>
        <a:p>
          <a:r>
            <a:rPr lang="fa-IR" sz="1400" b="0" dirty="0" smtClean="0">
              <a:solidFill>
                <a:schemeClr val="tx1"/>
              </a:solidFill>
              <a:cs typeface="B Titr" panose="00000700000000000000" pitchFamily="2" charset="-78"/>
            </a:rPr>
            <a:t>مبانی</a:t>
          </a:r>
          <a:r>
            <a:rPr lang="fa-IR" sz="20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smtClean="0">
              <a:solidFill>
                <a:schemeClr val="tx1"/>
              </a:solidFill>
              <a:cs typeface="B Titr" panose="00000700000000000000" pitchFamily="2" charset="-78"/>
            </a:rPr>
            <a:t>اساسی</a:t>
          </a:r>
          <a:r>
            <a:rPr lang="fa-IR" sz="200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smtClean="0">
              <a:solidFill>
                <a:schemeClr val="tx1"/>
              </a:solidFill>
              <a:cs typeface="B Titr" panose="00000700000000000000" pitchFamily="2" charset="-78"/>
            </a:rPr>
            <a:t>تربیت</a:t>
          </a:r>
          <a:endParaRPr lang="en-US" sz="1400" b="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2A06CAC-E95F-403F-BE55-ABEF6A6367E4}" type="sibTrans" cxnId="{30D760C9-9CB9-43FF-91AA-E7E2994486F0}">
      <dgm:prSet/>
      <dgm:spPr/>
      <dgm:t>
        <a:bodyPr/>
        <a:lstStyle/>
        <a:p>
          <a:endParaRPr lang="en-US"/>
        </a:p>
      </dgm:t>
    </dgm:pt>
    <dgm:pt modelId="{FEA73E08-CBA9-4799-AFC3-B8B83278A3E7}" type="parTrans" cxnId="{30D760C9-9CB9-43FF-91AA-E7E2994486F0}">
      <dgm:prSet/>
      <dgm:spPr/>
      <dgm:t>
        <a:bodyPr/>
        <a:lstStyle/>
        <a:p>
          <a:endParaRPr lang="en-US"/>
        </a:p>
      </dgm:t>
    </dgm:pt>
    <dgm:pt modelId="{1412DFCF-6412-443B-9AEF-FCA9F8C7241D}" type="pres">
      <dgm:prSet presAssocID="{46704B45-3CE4-4F66-AC02-C4334B31839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9C3AB2-2C2B-4F36-8871-87721E76DF42}" type="pres">
      <dgm:prSet presAssocID="{C9214DD0-79EB-47F8-A837-EFE8C90E2D26}" presName="centerShape" presStyleLbl="node0" presStyleIdx="0" presStyleCnt="1" custLinFactNeighborX="1644" custLinFactNeighborY="-20333"/>
      <dgm:spPr/>
      <dgm:t>
        <a:bodyPr/>
        <a:lstStyle/>
        <a:p>
          <a:endParaRPr lang="en-US"/>
        </a:p>
      </dgm:t>
    </dgm:pt>
    <dgm:pt modelId="{BE9BEDB8-2E48-445F-8036-38B53E8AE676}" type="pres">
      <dgm:prSet presAssocID="{FEA73E08-CBA9-4799-AFC3-B8B83278A3E7}" presName="Name9" presStyleLbl="parChTrans1D2" presStyleIdx="0" presStyleCnt="4"/>
      <dgm:spPr/>
      <dgm:t>
        <a:bodyPr/>
        <a:lstStyle/>
        <a:p>
          <a:endParaRPr lang="en-US"/>
        </a:p>
      </dgm:t>
    </dgm:pt>
    <dgm:pt modelId="{53755F2F-05EF-4530-8901-97DD1F582C61}" type="pres">
      <dgm:prSet presAssocID="{FEA73E08-CBA9-4799-AFC3-B8B83278A3E7}" presName="connTx" presStyleLbl="parChTrans1D2" presStyleIdx="0" presStyleCnt="4"/>
      <dgm:spPr/>
      <dgm:t>
        <a:bodyPr/>
        <a:lstStyle/>
        <a:p>
          <a:endParaRPr lang="en-US"/>
        </a:p>
      </dgm:t>
    </dgm:pt>
    <dgm:pt modelId="{F5704132-3297-42E5-A775-8DEADC71E4CF}" type="pres">
      <dgm:prSet presAssocID="{C3EA6871-914B-4D3B-BBFA-35F842903729}" presName="node" presStyleLbl="node1" presStyleIdx="0" presStyleCnt="4" custScaleX="135723" custScaleY="66648" custRadScaleRad="30296" custRadScaleInc="395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B4A20-D1F3-435B-977B-B809E81F7C61}" type="pres">
      <dgm:prSet presAssocID="{BAFAA2EF-D62B-40B0-B9B4-487B7B23B7E4}" presName="Name9" presStyleLbl="parChTrans1D2" presStyleIdx="1" presStyleCnt="4"/>
      <dgm:spPr/>
      <dgm:t>
        <a:bodyPr/>
        <a:lstStyle/>
        <a:p>
          <a:endParaRPr lang="en-US"/>
        </a:p>
      </dgm:t>
    </dgm:pt>
    <dgm:pt modelId="{D6858595-1971-4CD3-802F-08877CE09E6B}" type="pres">
      <dgm:prSet presAssocID="{BAFAA2EF-D62B-40B0-B9B4-487B7B23B7E4}" presName="connTx" presStyleLbl="parChTrans1D2" presStyleIdx="1" presStyleCnt="4"/>
      <dgm:spPr/>
      <dgm:t>
        <a:bodyPr/>
        <a:lstStyle/>
        <a:p>
          <a:endParaRPr lang="en-US"/>
        </a:p>
      </dgm:t>
    </dgm:pt>
    <dgm:pt modelId="{3501FD58-6793-46D9-88F3-5462562BAB14}" type="pres">
      <dgm:prSet presAssocID="{4D1E7125-F41F-46BB-B7E3-BB1A2B43CB94}" presName="node" presStyleLbl="node1" presStyleIdx="1" presStyleCnt="4" custScaleY="63010" custRadScaleRad="112831" custRadScaleInc="-1938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E39F1-BF7B-43B9-8D06-10ABB5ED4638}" type="pres">
      <dgm:prSet presAssocID="{0B800AD1-E5EC-425D-B0FD-083384172F7B}" presName="Name9" presStyleLbl="parChTrans1D2" presStyleIdx="2" presStyleCnt="4"/>
      <dgm:spPr/>
      <dgm:t>
        <a:bodyPr/>
        <a:lstStyle/>
        <a:p>
          <a:endParaRPr lang="en-US"/>
        </a:p>
      </dgm:t>
    </dgm:pt>
    <dgm:pt modelId="{A4B459C6-810E-4050-8A88-3804608A74D0}" type="pres">
      <dgm:prSet presAssocID="{0B800AD1-E5EC-425D-B0FD-083384172F7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3F14786D-1397-4257-971A-A3F7B79B460F}" type="pres">
      <dgm:prSet presAssocID="{0B12638B-665D-4A08-854A-7699F5ECFBB1}" presName="node" presStyleLbl="node1" presStyleIdx="2" presStyleCnt="4" custScaleX="98292" custScaleY="92849" custRadScaleRad="117378" custRadScaleInc="-2474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21B83E-1511-4130-8B9E-46B7202E990E}" type="pres">
      <dgm:prSet presAssocID="{C7EB5BC9-3DCC-499B-AF79-250DE5697F7A}" presName="Name9" presStyleLbl="parChTrans1D2" presStyleIdx="3" presStyleCnt="4"/>
      <dgm:spPr/>
      <dgm:t>
        <a:bodyPr/>
        <a:lstStyle/>
        <a:p>
          <a:endParaRPr lang="en-US"/>
        </a:p>
      </dgm:t>
    </dgm:pt>
    <dgm:pt modelId="{6AC91937-7652-479E-A854-12EBC6F3BDA9}" type="pres">
      <dgm:prSet presAssocID="{C7EB5BC9-3DCC-499B-AF79-250DE5697F7A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2DDCD98-7D75-45CF-B8E7-AC1DE334B260}" type="pres">
      <dgm:prSet presAssocID="{C5C5D9A0-BDCF-4693-92CC-732E4BFA0A15}" presName="node" presStyleLbl="node1" presStyleIdx="3" presStyleCnt="4" custRadScaleRad="108259" custRadScaleInc="53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970630-CF33-4EEE-BE41-D08963C81F3B}" type="presOf" srcId="{BAFAA2EF-D62B-40B0-B9B4-487B7B23B7E4}" destId="{09AB4A20-D1F3-435B-977B-B809E81F7C61}" srcOrd="0" destOrd="0" presId="urn:microsoft.com/office/officeart/2005/8/layout/radial1"/>
    <dgm:cxn modelId="{4601E443-C1F8-4343-BB42-0AA52D424E40}" type="presOf" srcId="{FEA73E08-CBA9-4799-AFC3-B8B83278A3E7}" destId="{53755F2F-05EF-4530-8901-97DD1F582C61}" srcOrd="1" destOrd="0" presId="urn:microsoft.com/office/officeart/2005/8/layout/radial1"/>
    <dgm:cxn modelId="{0599BFF2-0DFD-4925-BEF8-EA372D603624}" srcId="{C9214DD0-79EB-47F8-A837-EFE8C90E2D26}" destId="{0B12638B-665D-4A08-854A-7699F5ECFBB1}" srcOrd="2" destOrd="0" parTransId="{0B800AD1-E5EC-425D-B0FD-083384172F7B}" sibTransId="{D932244D-F60A-4FB5-9A07-42B68AAA51DD}"/>
    <dgm:cxn modelId="{E8EFBBCF-77EE-4F53-AAEF-6A19EB318433}" type="presOf" srcId="{FEA73E08-CBA9-4799-AFC3-B8B83278A3E7}" destId="{BE9BEDB8-2E48-445F-8036-38B53E8AE676}" srcOrd="0" destOrd="0" presId="urn:microsoft.com/office/officeart/2005/8/layout/radial1"/>
    <dgm:cxn modelId="{8A0E877B-8602-4E13-BFC0-AC06F048FAA0}" type="presOf" srcId="{C7EB5BC9-3DCC-499B-AF79-250DE5697F7A}" destId="{3321B83E-1511-4130-8B9E-46B7202E990E}" srcOrd="0" destOrd="0" presId="urn:microsoft.com/office/officeart/2005/8/layout/radial1"/>
    <dgm:cxn modelId="{30827AA0-42BD-4345-B4FC-DE0FE66CF189}" type="presOf" srcId="{C5C5D9A0-BDCF-4693-92CC-732E4BFA0A15}" destId="{32DDCD98-7D75-45CF-B8E7-AC1DE334B260}" srcOrd="0" destOrd="0" presId="urn:microsoft.com/office/officeart/2005/8/layout/radial1"/>
    <dgm:cxn modelId="{30D760C9-9CB9-43FF-91AA-E7E2994486F0}" srcId="{C9214DD0-79EB-47F8-A837-EFE8C90E2D26}" destId="{C3EA6871-914B-4D3B-BBFA-35F842903729}" srcOrd="0" destOrd="0" parTransId="{FEA73E08-CBA9-4799-AFC3-B8B83278A3E7}" sibTransId="{32A06CAC-E95F-403F-BE55-ABEF6A6367E4}"/>
    <dgm:cxn modelId="{8F60957D-2686-42C3-A38C-FB2D77E126CA}" type="presOf" srcId="{0B12638B-665D-4A08-854A-7699F5ECFBB1}" destId="{3F14786D-1397-4257-971A-A3F7B79B460F}" srcOrd="0" destOrd="0" presId="urn:microsoft.com/office/officeart/2005/8/layout/radial1"/>
    <dgm:cxn modelId="{AA1B2FF1-0F82-45AC-8615-FE186D53E755}" type="presOf" srcId="{0B800AD1-E5EC-425D-B0FD-083384172F7B}" destId="{A4B459C6-810E-4050-8A88-3804608A74D0}" srcOrd="1" destOrd="0" presId="urn:microsoft.com/office/officeart/2005/8/layout/radial1"/>
    <dgm:cxn modelId="{4B315449-2DE2-4594-904A-9EE4E74248E6}" type="presOf" srcId="{C9214DD0-79EB-47F8-A837-EFE8C90E2D26}" destId="{DE9C3AB2-2C2B-4F36-8871-87721E76DF42}" srcOrd="0" destOrd="0" presId="urn:microsoft.com/office/officeart/2005/8/layout/radial1"/>
    <dgm:cxn modelId="{1CD2A21E-72D3-4C7E-BCA5-BF3EDED34900}" srcId="{C9214DD0-79EB-47F8-A837-EFE8C90E2D26}" destId="{4D1E7125-F41F-46BB-B7E3-BB1A2B43CB94}" srcOrd="1" destOrd="0" parTransId="{BAFAA2EF-D62B-40B0-B9B4-487B7B23B7E4}" sibTransId="{F19AE542-F4DD-4837-9CA7-436D1F033D36}"/>
    <dgm:cxn modelId="{381BE4AE-0CA6-4317-85A6-EB8EB575B4D6}" type="presOf" srcId="{46704B45-3CE4-4F66-AC02-C4334B318394}" destId="{1412DFCF-6412-443B-9AEF-FCA9F8C7241D}" srcOrd="0" destOrd="0" presId="urn:microsoft.com/office/officeart/2005/8/layout/radial1"/>
    <dgm:cxn modelId="{6008A9EF-B50E-4A2C-AFB9-43F8590DD74A}" srcId="{C9214DD0-79EB-47F8-A837-EFE8C90E2D26}" destId="{C5C5D9A0-BDCF-4693-92CC-732E4BFA0A15}" srcOrd="3" destOrd="0" parTransId="{C7EB5BC9-3DCC-499B-AF79-250DE5697F7A}" sibTransId="{E2B0C87E-B0CA-45FC-B1FF-C55F2EE0E208}"/>
    <dgm:cxn modelId="{1D95FAA1-5B01-40D1-99D7-B43592B04B64}" type="presOf" srcId="{0B800AD1-E5EC-425D-B0FD-083384172F7B}" destId="{2C4E39F1-BF7B-43B9-8D06-10ABB5ED4638}" srcOrd="0" destOrd="0" presId="urn:microsoft.com/office/officeart/2005/8/layout/radial1"/>
    <dgm:cxn modelId="{72C87CAE-AD43-4125-B50A-A1C6094FD406}" srcId="{46704B45-3CE4-4F66-AC02-C4334B318394}" destId="{023B3BAF-2675-4466-9D7B-B0AEB69C3E48}" srcOrd="1" destOrd="0" parTransId="{6EA6EBD6-AC6E-4F40-900D-7ECE3B29A6BA}" sibTransId="{1B81FA43-3483-416C-A104-6C8DD1F276C8}"/>
    <dgm:cxn modelId="{86D751E8-F98A-4295-993A-9A2A470DE87A}" type="presOf" srcId="{C3EA6871-914B-4D3B-BBFA-35F842903729}" destId="{F5704132-3297-42E5-A775-8DEADC71E4CF}" srcOrd="0" destOrd="0" presId="urn:microsoft.com/office/officeart/2005/8/layout/radial1"/>
    <dgm:cxn modelId="{B0F6A433-0E56-46BB-8CCE-7A8A8656EB23}" srcId="{46704B45-3CE4-4F66-AC02-C4334B318394}" destId="{C9214DD0-79EB-47F8-A837-EFE8C90E2D26}" srcOrd="0" destOrd="0" parTransId="{4E61C4F9-07E1-4FED-8554-6214A12D781B}" sibTransId="{BF718AE4-A79D-4456-A70C-D3716E626AFD}"/>
    <dgm:cxn modelId="{D28D6899-B5B8-4B6C-ACA4-758042966CCD}" type="presOf" srcId="{C7EB5BC9-3DCC-499B-AF79-250DE5697F7A}" destId="{6AC91937-7652-479E-A854-12EBC6F3BDA9}" srcOrd="1" destOrd="0" presId="urn:microsoft.com/office/officeart/2005/8/layout/radial1"/>
    <dgm:cxn modelId="{A8639751-4EBB-47A2-A5BF-CB90FE10050F}" type="presOf" srcId="{BAFAA2EF-D62B-40B0-B9B4-487B7B23B7E4}" destId="{D6858595-1971-4CD3-802F-08877CE09E6B}" srcOrd="1" destOrd="0" presId="urn:microsoft.com/office/officeart/2005/8/layout/radial1"/>
    <dgm:cxn modelId="{44FA4DAA-3822-4466-B27A-D89FD19F9E83}" type="presOf" srcId="{4D1E7125-F41F-46BB-B7E3-BB1A2B43CB94}" destId="{3501FD58-6793-46D9-88F3-5462562BAB14}" srcOrd="0" destOrd="0" presId="urn:microsoft.com/office/officeart/2005/8/layout/radial1"/>
    <dgm:cxn modelId="{2A296503-FFE4-4D90-9D4C-B6A24E1AD817}" type="presParOf" srcId="{1412DFCF-6412-443B-9AEF-FCA9F8C7241D}" destId="{DE9C3AB2-2C2B-4F36-8871-87721E76DF42}" srcOrd="0" destOrd="0" presId="urn:microsoft.com/office/officeart/2005/8/layout/radial1"/>
    <dgm:cxn modelId="{B83866F4-8C6F-44FF-A585-3F3C878FC12C}" type="presParOf" srcId="{1412DFCF-6412-443B-9AEF-FCA9F8C7241D}" destId="{BE9BEDB8-2E48-445F-8036-38B53E8AE676}" srcOrd="1" destOrd="0" presId="urn:microsoft.com/office/officeart/2005/8/layout/radial1"/>
    <dgm:cxn modelId="{CCCB7214-171F-4635-A29E-F48F9F1AC554}" type="presParOf" srcId="{BE9BEDB8-2E48-445F-8036-38B53E8AE676}" destId="{53755F2F-05EF-4530-8901-97DD1F582C61}" srcOrd="0" destOrd="0" presId="urn:microsoft.com/office/officeart/2005/8/layout/radial1"/>
    <dgm:cxn modelId="{211E2D95-1A36-4134-BDC5-99723F734001}" type="presParOf" srcId="{1412DFCF-6412-443B-9AEF-FCA9F8C7241D}" destId="{F5704132-3297-42E5-A775-8DEADC71E4CF}" srcOrd="2" destOrd="0" presId="urn:microsoft.com/office/officeart/2005/8/layout/radial1"/>
    <dgm:cxn modelId="{F37D3324-8706-4267-A0B7-17EFAC594569}" type="presParOf" srcId="{1412DFCF-6412-443B-9AEF-FCA9F8C7241D}" destId="{09AB4A20-D1F3-435B-977B-B809E81F7C61}" srcOrd="3" destOrd="0" presId="urn:microsoft.com/office/officeart/2005/8/layout/radial1"/>
    <dgm:cxn modelId="{3C293EEB-E09C-4C11-8521-52BAC6B0A046}" type="presParOf" srcId="{09AB4A20-D1F3-435B-977B-B809E81F7C61}" destId="{D6858595-1971-4CD3-802F-08877CE09E6B}" srcOrd="0" destOrd="0" presId="urn:microsoft.com/office/officeart/2005/8/layout/radial1"/>
    <dgm:cxn modelId="{378EFC1D-5C66-4E21-84A6-25F4D9161F50}" type="presParOf" srcId="{1412DFCF-6412-443B-9AEF-FCA9F8C7241D}" destId="{3501FD58-6793-46D9-88F3-5462562BAB14}" srcOrd="4" destOrd="0" presId="urn:microsoft.com/office/officeart/2005/8/layout/radial1"/>
    <dgm:cxn modelId="{00974729-2957-4D14-ACCB-3F2DDF729B1F}" type="presParOf" srcId="{1412DFCF-6412-443B-9AEF-FCA9F8C7241D}" destId="{2C4E39F1-BF7B-43B9-8D06-10ABB5ED4638}" srcOrd="5" destOrd="0" presId="urn:microsoft.com/office/officeart/2005/8/layout/radial1"/>
    <dgm:cxn modelId="{E5718823-36BD-46BA-B475-F4ECA48038A5}" type="presParOf" srcId="{2C4E39F1-BF7B-43B9-8D06-10ABB5ED4638}" destId="{A4B459C6-810E-4050-8A88-3804608A74D0}" srcOrd="0" destOrd="0" presId="urn:microsoft.com/office/officeart/2005/8/layout/radial1"/>
    <dgm:cxn modelId="{DA0C96F2-98D1-4558-A4F7-B45A36B3547B}" type="presParOf" srcId="{1412DFCF-6412-443B-9AEF-FCA9F8C7241D}" destId="{3F14786D-1397-4257-971A-A3F7B79B460F}" srcOrd="6" destOrd="0" presId="urn:microsoft.com/office/officeart/2005/8/layout/radial1"/>
    <dgm:cxn modelId="{06E2FE91-A765-4271-83FB-A7950196C745}" type="presParOf" srcId="{1412DFCF-6412-443B-9AEF-FCA9F8C7241D}" destId="{3321B83E-1511-4130-8B9E-46B7202E990E}" srcOrd="7" destOrd="0" presId="urn:microsoft.com/office/officeart/2005/8/layout/radial1"/>
    <dgm:cxn modelId="{A7D416A3-0D0D-4773-BA09-7C396CE28451}" type="presParOf" srcId="{3321B83E-1511-4130-8B9E-46B7202E990E}" destId="{6AC91937-7652-479E-A854-12EBC6F3BDA9}" srcOrd="0" destOrd="0" presId="urn:microsoft.com/office/officeart/2005/8/layout/radial1"/>
    <dgm:cxn modelId="{921C089F-E0B5-4F5A-8737-B9D21BCF80B9}" type="presParOf" srcId="{1412DFCF-6412-443B-9AEF-FCA9F8C7241D}" destId="{32DDCD98-7D75-45CF-B8E7-AC1DE334B26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C3AB2-2C2B-4F36-8871-87721E76DF42}">
      <dsp:nvSpPr>
        <dsp:cNvPr id="0" name=""/>
        <dsp:cNvSpPr/>
      </dsp:nvSpPr>
      <dsp:spPr>
        <a:xfrm>
          <a:off x="2781305" y="1063239"/>
          <a:ext cx="1499927" cy="149992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solidFill>
                <a:schemeClr val="tx1"/>
              </a:solidFill>
              <a:cs typeface="B Titr" panose="00000700000000000000" pitchFamily="2" charset="-78"/>
            </a:rPr>
            <a:t>فلسفه تربیت رسمی عمومی</a:t>
          </a:r>
          <a:endParaRPr lang="en-US" sz="28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000964" y="1282898"/>
        <a:ext cx="1060609" cy="1060609"/>
      </dsp:txXfrm>
    </dsp:sp>
    <dsp:sp modelId="{BE9BEDB8-2E48-445F-8036-38B53E8AE676}">
      <dsp:nvSpPr>
        <dsp:cNvPr id="0" name=""/>
        <dsp:cNvSpPr/>
      </dsp:nvSpPr>
      <dsp:spPr>
        <a:xfrm rot="5505522">
          <a:off x="3438583" y="2610908"/>
          <a:ext cx="135189" cy="38935"/>
        </a:xfrm>
        <a:custGeom>
          <a:avLst/>
          <a:gdLst/>
          <a:ahLst/>
          <a:cxnLst/>
          <a:rect l="0" t="0" r="0" b="0"/>
          <a:pathLst>
            <a:path>
              <a:moveTo>
                <a:pt x="0" y="19467"/>
              </a:moveTo>
              <a:lnTo>
                <a:pt x="135189" y="194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502798" y="2626996"/>
        <a:ext cx="6759" cy="6759"/>
      </dsp:txXfrm>
    </dsp:sp>
    <dsp:sp modelId="{F5704132-3297-42E5-A775-8DEADC71E4CF}">
      <dsp:nvSpPr>
        <dsp:cNvPr id="0" name=""/>
        <dsp:cNvSpPr/>
      </dsp:nvSpPr>
      <dsp:spPr>
        <a:xfrm>
          <a:off x="2470885" y="2697882"/>
          <a:ext cx="2035745" cy="99967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dirty="0" smtClean="0">
              <a:solidFill>
                <a:schemeClr val="tx1"/>
              </a:solidFill>
              <a:cs typeface="B Titr" panose="00000700000000000000" pitchFamily="2" charset="-78"/>
            </a:rPr>
            <a:t>مبانی</a:t>
          </a:r>
          <a:r>
            <a:rPr lang="fa-IR" sz="2000" kern="12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kern="1200" smtClean="0">
              <a:solidFill>
                <a:schemeClr val="tx1"/>
              </a:solidFill>
              <a:cs typeface="B Titr" panose="00000700000000000000" pitchFamily="2" charset="-78"/>
            </a:rPr>
            <a:t>اساسی</a:t>
          </a:r>
          <a:r>
            <a:rPr lang="fa-IR" sz="2000" kern="120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kern="1200" smtClean="0">
              <a:solidFill>
                <a:schemeClr val="tx1"/>
              </a:solidFill>
              <a:cs typeface="B Titr" panose="00000700000000000000" pitchFamily="2" charset="-78"/>
            </a:rPr>
            <a:t>تربیت</a:t>
          </a:r>
          <a:endParaRPr lang="en-US" sz="1400" b="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769013" y="2844280"/>
        <a:ext cx="1439489" cy="706875"/>
      </dsp:txXfrm>
    </dsp:sp>
    <dsp:sp modelId="{09AB4A20-D1F3-435B-977B-B809E81F7C61}">
      <dsp:nvSpPr>
        <dsp:cNvPr id="0" name=""/>
        <dsp:cNvSpPr/>
      </dsp:nvSpPr>
      <dsp:spPr>
        <a:xfrm rot="16306459">
          <a:off x="3497006" y="984838"/>
          <a:ext cx="118642" cy="38935"/>
        </a:xfrm>
        <a:custGeom>
          <a:avLst/>
          <a:gdLst/>
          <a:ahLst/>
          <a:cxnLst/>
          <a:rect l="0" t="0" r="0" b="0"/>
          <a:pathLst>
            <a:path>
              <a:moveTo>
                <a:pt x="0" y="19467"/>
              </a:moveTo>
              <a:lnTo>
                <a:pt x="118642" y="194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53360" y="1001340"/>
        <a:ext cx="5932" cy="5932"/>
      </dsp:txXfrm>
    </dsp:sp>
    <dsp:sp modelId="{3501FD58-6793-46D9-88F3-5462562BAB14}">
      <dsp:nvSpPr>
        <dsp:cNvPr id="0" name=""/>
        <dsp:cNvSpPr/>
      </dsp:nvSpPr>
      <dsp:spPr>
        <a:xfrm>
          <a:off x="2822835" y="0"/>
          <a:ext cx="1499927" cy="945104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kern="1200" dirty="0" smtClean="0">
              <a:solidFill>
                <a:schemeClr val="tx1"/>
              </a:solidFill>
              <a:cs typeface="B Titr" panose="00000700000000000000" pitchFamily="2" charset="-78"/>
            </a:rPr>
            <a:t>تبیین</a:t>
          </a:r>
          <a:r>
            <a:rPr lang="fa-IR" sz="2800" kern="12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kern="1200" dirty="0" smtClean="0">
              <a:solidFill>
                <a:schemeClr val="tx1"/>
              </a:solidFill>
              <a:cs typeface="B Titr" panose="00000700000000000000" pitchFamily="2" charset="-78"/>
            </a:rPr>
            <a:t>چیستی</a:t>
          </a:r>
          <a:endParaRPr lang="en-US" sz="1400" b="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042494" y="138407"/>
        <a:ext cx="1060609" cy="668290"/>
      </dsp:txXfrm>
    </dsp:sp>
    <dsp:sp modelId="{2C4E39F1-BF7B-43B9-8D06-10ABB5ED4638}">
      <dsp:nvSpPr>
        <dsp:cNvPr id="0" name=""/>
        <dsp:cNvSpPr/>
      </dsp:nvSpPr>
      <dsp:spPr>
        <a:xfrm rot="21533143">
          <a:off x="4281036" y="1773485"/>
          <a:ext cx="582726" cy="38935"/>
        </a:xfrm>
        <a:custGeom>
          <a:avLst/>
          <a:gdLst/>
          <a:ahLst/>
          <a:cxnLst/>
          <a:rect l="0" t="0" r="0" b="0"/>
          <a:pathLst>
            <a:path>
              <a:moveTo>
                <a:pt x="0" y="19467"/>
              </a:moveTo>
              <a:lnTo>
                <a:pt x="582726" y="194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57831" y="1778384"/>
        <a:ext cx="29136" cy="29136"/>
      </dsp:txXfrm>
    </dsp:sp>
    <dsp:sp modelId="{3F14786D-1397-4257-971A-A3F7B79B460F}">
      <dsp:nvSpPr>
        <dsp:cNvPr id="0" name=""/>
        <dsp:cNvSpPr/>
      </dsp:nvSpPr>
      <dsp:spPr>
        <a:xfrm>
          <a:off x="4863551" y="1076618"/>
          <a:ext cx="1474308" cy="139266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dirty="0" smtClean="0">
              <a:solidFill>
                <a:schemeClr val="tx1"/>
              </a:solidFill>
              <a:cs typeface="B Titr" panose="00000700000000000000" pitchFamily="2" charset="-78"/>
            </a:rPr>
            <a:t>تبیین چگونگی</a:t>
          </a:r>
          <a:endParaRPr lang="en-US" sz="1400" b="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5079458" y="1280569"/>
        <a:ext cx="1042494" cy="984765"/>
      </dsp:txXfrm>
    </dsp:sp>
    <dsp:sp modelId="{3321B83E-1511-4130-8B9E-46B7202E990E}">
      <dsp:nvSpPr>
        <dsp:cNvPr id="0" name=""/>
        <dsp:cNvSpPr/>
      </dsp:nvSpPr>
      <dsp:spPr>
        <a:xfrm rot="10916132">
          <a:off x="2287088" y="1760049"/>
          <a:ext cx="494786" cy="38935"/>
        </a:xfrm>
        <a:custGeom>
          <a:avLst/>
          <a:gdLst/>
          <a:ahLst/>
          <a:cxnLst/>
          <a:rect l="0" t="0" r="0" b="0"/>
          <a:pathLst>
            <a:path>
              <a:moveTo>
                <a:pt x="0" y="19467"/>
              </a:moveTo>
              <a:lnTo>
                <a:pt x="494786" y="194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522112" y="1767147"/>
        <a:ext cx="24739" cy="24739"/>
      </dsp:txXfrm>
    </dsp:sp>
    <dsp:sp modelId="{32DDCD98-7D75-45CF-B8E7-AC1DE334B260}">
      <dsp:nvSpPr>
        <dsp:cNvPr id="0" name=""/>
        <dsp:cNvSpPr/>
      </dsp:nvSpPr>
      <dsp:spPr>
        <a:xfrm>
          <a:off x="787730" y="995868"/>
          <a:ext cx="1499927" cy="149992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dirty="0" smtClean="0">
              <a:solidFill>
                <a:schemeClr val="tx1"/>
              </a:solidFill>
              <a:cs typeface="B Titr" panose="00000700000000000000" pitchFamily="2" charset="-78"/>
            </a:rPr>
            <a:t>تبیین</a:t>
          </a:r>
          <a:r>
            <a:rPr lang="fa-IR" sz="2800" kern="12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r>
            <a:rPr lang="fa-IR" sz="1400" b="0" kern="1200" dirty="0" smtClean="0">
              <a:solidFill>
                <a:schemeClr val="tx1"/>
              </a:solidFill>
              <a:cs typeface="B Titr" panose="00000700000000000000" pitchFamily="2" charset="-78"/>
            </a:rPr>
            <a:t>چرایی</a:t>
          </a:r>
          <a:r>
            <a:rPr lang="fa-IR" sz="2800" kern="1200" dirty="0" smtClean="0">
              <a:solidFill>
                <a:schemeClr val="tx1"/>
              </a:solidFill>
              <a:cs typeface="B Nazanin" panose="00000400000000000000" pitchFamily="2" charset="-78"/>
            </a:rPr>
            <a:t> </a:t>
          </a:r>
          <a:endParaRPr lang="en-US" sz="2800" kern="1200" dirty="0">
            <a:solidFill>
              <a:schemeClr val="tx1"/>
            </a:solidFill>
            <a:cs typeface="B Nazanin" panose="00000400000000000000" pitchFamily="2" charset="-78"/>
          </a:endParaRPr>
        </a:p>
      </dsp:txBody>
      <dsp:txXfrm>
        <a:off x="1007389" y="1215527"/>
        <a:ext cx="1060609" cy="1060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C81BC-0A00-4915-BAD2-9C3996C27772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4B126-29B7-4E50-84E4-67D2D43ED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4B126-29B7-4E50-84E4-67D2D43ED4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4B126-29B7-4E50-84E4-67D2D43ED4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9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BDAF745-1AAD-41DB-94B4-00643FE09F9F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tmp"/><Relationship Id="rId11" Type="http://schemas.microsoft.com/office/2007/relationships/diagramDrawing" Target="../diagrams/drawing1.xml"/><Relationship Id="rId5" Type="http://schemas.microsoft.com/office/2007/relationships/hdphoto" Target="../media/hdphoto1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mp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mp"/><Relationship Id="rId5" Type="http://schemas.openxmlformats.org/officeDocument/2006/relationships/image" Target="../media/image4.tm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 smtClean="0">
                <a:solidFill>
                  <a:srgbClr val="0070C0"/>
                </a:solidFill>
                <a:cs typeface="B Karim" panose="00000400000000000000" pitchFamily="2" charset="-78"/>
              </a:rPr>
              <a:t>بسم الله الرحمن الرحیم</a:t>
            </a:r>
            <a:endParaRPr lang="en-US" sz="6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371600"/>
            <a:ext cx="6934200" cy="548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</a:p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– عمومی در جمهوری اسلامی ایران</a:t>
            </a:r>
          </a:p>
          <a:p>
            <a:pPr algn="ctr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بخش اول</a:t>
            </a:r>
          </a:p>
          <a:p>
            <a:pPr algn="ctr">
              <a:lnSpc>
                <a:spcPct val="150000"/>
              </a:lnSpc>
            </a:pPr>
            <a:endParaRPr lang="fa-IR" sz="2400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/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فلسفه رسمی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1478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5652" y="175591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 smtClean="0">
                <a:solidFill>
                  <a:srgbClr val="0070C0"/>
                </a:solidFill>
                <a:cs typeface="B Karim" panose="00000400000000000000" pitchFamily="2" charset="-78"/>
              </a:rPr>
              <a:t>الگوی کلی درس</a:t>
            </a:r>
            <a:endParaRPr lang="en-US" sz="6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295400"/>
            <a:ext cx="6933170" cy="541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83563565"/>
              </p:ext>
            </p:extLst>
          </p:nvPr>
        </p:nvGraphicFramePr>
        <p:xfrm>
          <a:off x="-304800" y="1371600"/>
          <a:ext cx="6934200" cy="541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Flowchart: Connector 7"/>
          <p:cNvSpPr/>
          <p:nvPr/>
        </p:nvSpPr>
        <p:spPr>
          <a:xfrm>
            <a:off x="5702060" y="5588022"/>
            <a:ext cx="1305339" cy="8382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مبانی سیاسی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927735" y="5662027"/>
            <a:ext cx="1600200" cy="814972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dirty="0" smtClean="0">
                <a:solidFill>
                  <a:schemeClr val="tx1"/>
                </a:solidFill>
                <a:cs typeface="B Titr" panose="00000700000000000000" pitchFamily="2" charset="-78"/>
              </a:rPr>
              <a:t>مبانی </a:t>
            </a:r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حقوقی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304800" y="5596846"/>
            <a:ext cx="1646707" cy="8382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مبانی جامعه</a:t>
            </a:r>
            <a:r>
              <a:rPr lang="fa-IR" sz="1400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شناختی</a:t>
            </a:r>
            <a:endParaRPr lang="en-US" sz="16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endCxn id="19" idx="0"/>
          </p:cNvCxnSpPr>
          <p:nvPr/>
        </p:nvCxnSpPr>
        <p:spPr>
          <a:xfrm>
            <a:off x="2885659" y="5143500"/>
            <a:ext cx="22426" cy="49529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1" idx="0"/>
          </p:cNvCxnSpPr>
          <p:nvPr/>
        </p:nvCxnSpPr>
        <p:spPr>
          <a:xfrm>
            <a:off x="4727835" y="5143500"/>
            <a:ext cx="0" cy="51852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Connector 18"/>
          <p:cNvSpPr/>
          <p:nvPr/>
        </p:nvSpPr>
        <p:spPr>
          <a:xfrm>
            <a:off x="2161759" y="5638799"/>
            <a:ext cx="1492652" cy="83820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مبانی </a:t>
            </a:r>
            <a:r>
              <a:rPr lang="fa-IR" sz="1600" dirty="0" smtClean="0">
                <a:solidFill>
                  <a:schemeClr val="tx1"/>
                </a:solidFill>
                <a:cs typeface="B Titr" panose="00000700000000000000" pitchFamily="2" charset="-78"/>
              </a:rPr>
              <a:t>روانشناختی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654411" y="4953000"/>
            <a:ext cx="0" cy="19050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27607" y="5143500"/>
            <a:ext cx="514350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8" idx="0"/>
          </p:cNvCxnSpPr>
          <p:nvPr/>
        </p:nvCxnSpPr>
        <p:spPr>
          <a:xfrm flipH="1">
            <a:off x="6354730" y="5143500"/>
            <a:ext cx="16378" cy="44452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227607" y="5113160"/>
            <a:ext cx="0" cy="49529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فلسفه رسمی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8153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 smtClean="0">
                <a:solidFill>
                  <a:srgbClr val="0070C0"/>
                </a:solidFill>
                <a:cs typeface="B Karim" panose="00000400000000000000" pitchFamily="2" charset="-78"/>
              </a:rPr>
              <a:t>ضرورت تدوین فلسفه تربیت رسمی وعمومی</a:t>
            </a:r>
            <a:endParaRPr lang="en-US" sz="3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89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90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5774" y="1371600"/>
            <a:ext cx="7218092" cy="5562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1- تربیت رسمی نظیر سایر پدیده های اجتماعی امری تاریخ مند است.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2- تربیت رسمی وعمومی دارای ویژگیها واقتضاعات خاصی است.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3- نظام تربیت رسمی وعمومی کشورتاکنون بر پایه فلسفه تربیتی ونظام فکری وارزشی اسلام مبتنی نبوده است.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4 - </a:t>
            </a: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نظام تربیت رسمی وعمومی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کشورما قبلا برخاسته از سنت ها وتجارب متراکم نسل های گذشته بود.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5 – با عنایت به ظهور وتداوم انقلاب اسلامی که داعیه راه حلهای نوین برای حل تعارضات سنت ومدرنیته دارد.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6- تربیت رسمی وعمومی مستلزم برقراری نسبتی عقلانی ومستدل بین سنت ومدرنیته است.</a:t>
            </a:r>
          </a:p>
          <a:p>
            <a:pPr algn="ctr" rtl="1"/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فلسفه رسمی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3543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a-IR" sz="3600" b="1" dirty="0">
                <a:solidFill>
                  <a:srgbClr val="0070C0"/>
                </a:solidFill>
                <a:cs typeface="B Karim" panose="00000400000000000000" pitchFamily="2" charset="-78"/>
              </a:rPr>
              <a:t>ضرورت تدوین فلسفه تربیت رسمی وعمومی</a:t>
            </a:r>
            <a:endParaRPr lang="en-US" sz="3600" b="1" dirty="0">
              <a:solidFill>
                <a:srgbClr val="0070C0"/>
              </a:solidFill>
              <a:cs typeface="B Karim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فلسفه تربیت رسمی - عمومی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" y="1371600"/>
            <a:ext cx="7086600" cy="548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2400" b="1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درتقابل بین سنت ومدرنیته سه رویکرد قابل بحث می باشد:</a:t>
            </a:r>
          </a:p>
          <a:p>
            <a:pPr algn="just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الف ) رویکرد تجدد گرا؛</a:t>
            </a:r>
            <a:r>
              <a:rPr lang="fa-IR" sz="2400" dirty="0">
                <a:solidFill>
                  <a:schemeClr val="tx1"/>
                </a:solidFill>
                <a:cs typeface="B Nazanin" panose="00000400000000000000" pitchFamily="2" charset="-78"/>
              </a:rPr>
              <a:t>که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چاره حل مسائل مسلمانان را تن دادن به اصول مدرنیته می داند.</a:t>
            </a:r>
          </a:p>
          <a:p>
            <a:pPr algn="just" rtl="1">
              <a:lnSpc>
                <a:spcPct val="150000"/>
              </a:lnSpc>
            </a:pP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ب ) رویکرد شریعت گرایی: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راه حل مسائل اجتماعی مسلمانان را در اجرای احکام فقهی می داند.</a:t>
            </a:r>
          </a:p>
          <a:p>
            <a:pPr algn="just" rtl="1">
              <a:lnSpc>
                <a:spcPct val="150000"/>
              </a:lnSpc>
            </a:pP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ج ) رویکرد تمدن ساز: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 این رویکرد علاوه بر وحی وتعالیم دینی، جایگاه ویژه ای برای عقل در نظر گرفته می شود.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7- </a:t>
            </a:r>
            <a:r>
              <a:rPr lang="fa-IR" sz="24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قاعده نفی سبیل؛ </a:t>
            </a:r>
            <a:r>
              <a:rPr lang="fa-IR" sz="2400" dirty="0" smtClean="0">
                <a:solidFill>
                  <a:schemeClr val="tx1"/>
                </a:solidFill>
                <a:cs typeface="B Nazanin" panose="00000400000000000000" pitchFamily="2" charset="-78"/>
              </a:rPr>
              <a:t>ازقواعد فقهی که دلالت روشنی برای تنظیم سیاستها ومناسبت های جوامع اسلامی با دیگر جوامع دارد.</a:t>
            </a:r>
          </a:p>
          <a:p>
            <a:pPr algn="ctr"/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فلسفه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2499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8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b="1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b="1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عنوان درس </a:t>
            </a: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lvl="0" algn="ctr" rtl="1"/>
            <a:r>
              <a:rPr lang="fa-IR" b="1" dirty="0">
                <a:solidFill>
                  <a:srgbClr val="000000"/>
                </a:solidFill>
                <a:cs typeface="B Nazanin" panose="00000400000000000000" pitchFamily="2" charset="-78"/>
              </a:rPr>
              <a:t>فلسفه تربیت رسمی - عمومی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مدرس :</a:t>
            </a:r>
          </a:p>
          <a:p>
            <a:pPr algn="ctr" rtl="1">
              <a:lnSpc>
                <a:spcPct val="150000"/>
              </a:lnSpc>
            </a:pP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زین العابدین درویشی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5" y="1361660"/>
            <a:ext cx="1371165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8" y="363215"/>
            <a:ext cx="1371165" cy="1008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371599"/>
            <a:ext cx="7086600" cy="5334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"/>
            <a:ext cx="7239000" cy="66294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10200" y="2077853"/>
            <a:ext cx="1676400" cy="10159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en-US" sz="3200" dirty="0">
                <a:solidFill>
                  <a:srgbClr val="F66D06"/>
                </a:solidFill>
                <a:cs typeface="B Titr" pitchFamily="2" charset="-78"/>
              </a:rPr>
              <a:t>با آرزوی</a:t>
            </a:r>
            <a:endParaRPr lang="en-US" sz="3200" dirty="0"/>
          </a:p>
        </p:txBody>
      </p:sp>
      <p:sp>
        <p:nvSpPr>
          <p:cNvPr id="13" name="Rounded Rectangle 12"/>
          <p:cNvSpPr/>
          <p:nvPr/>
        </p:nvSpPr>
        <p:spPr>
          <a:xfrm>
            <a:off x="5198165" y="4800600"/>
            <a:ext cx="1981200" cy="10159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fa-IR" altLang="en-US" sz="3600" dirty="0" smtClean="0">
                <a:solidFill>
                  <a:srgbClr val="F66D06"/>
                </a:solidFill>
                <a:cs typeface="B Titr" pitchFamily="2" charset="-78"/>
              </a:rPr>
              <a:t>   </a:t>
            </a:r>
            <a:r>
              <a:rPr lang="fa-IR" altLang="en-US" sz="2400" dirty="0" smtClean="0">
                <a:solidFill>
                  <a:srgbClr val="F66D06"/>
                </a:solidFill>
                <a:cs typeface="B Titr" pitchFamily="2" charset="-78"/>
              </a:rPr>
              <a:t>التماس دعا</a:t>
            </a:r>
            <a:endParaRPr lang="en-US" altLang="en-US" sz="2400" dirty="0">
              <a:solidFill>
                <a:srgbClr val="F66D06"/>
              </a:solidFill>
              <a:cs typeface="B Titr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3467100"/>
            <a:ext cx="2438400" cy="10159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fa-IR" altLang="en-US" sz="2800" dirty="0">
                <a:solidFill>
                  <a:srgbClr val="F66D06"/>
                </a:solidFill>
                <a:cs typeface="B Titr" pitchFamily="2" charset="-78"/>
              </a:rPr>
              <a:t>سلامتی </a:t>
            </a:r>
            <a:r>
              <a:rPr lang="fa-IR" altLang="en-US" sz="2800" dirty="0" smtClean="0">
                <a:solidFill>
                  <a:srgbClr val="F66D06"/>
                </a:solidFill>
                <a:cs typeface="B Titr" pitchFamily="2" charset="-78"/>
              </a:rPr>
              <a:t>وموفقیت</a:t>
            </a:r>
            <a:endParaRPr lang="en-US" altLang="en-US" sz="2800" dirty="0">
              <a:solidFill>
                <a:srgbClr val="F66D06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75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337</Words>
  <Application>Microsoft Office PowerPoint</Application>
  <PresentationFormat>On-screen Show (4:3)</PresentationFormat>
  <Paragraphs>153</Paragraphs>
  <Slides>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zeionabedin</dc:creator>
  <cp:lastModifiedBy>zeionabedin</cp:lastModifiedBy>
  <cp:revision>66</cp:revision>
  <dcterms:created xsi:type="dcterms:W3CDTF">2020-04-20T17:57:49Z</dcterms:created>
  <dcterms:modified xsi:type="dcterms:W3CDTF">2020-05-02T09:48:47Z</dcterms:modified>
</cp:coreProperties>
</file>