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5" d="100"/>
          <a:sy n="65" d="100"/>
        </p:scale>
        <p:origin x="-47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2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3758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53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45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24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5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0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6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4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1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5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9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E2437-7BC1-44CA-8C11-DE71006162C6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A00A9B-4A4A-4F9F-9752-D70B55284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5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نارسا نویسی(اختلال نوشتن)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یک اختلال عصب شناختی</a:t>
            </a:r>
          </a:p>
          <a:p>
            <a:pPr algn="r"/>
            <a:r>
              <a:rPr lang="fa-IR" dirty="0" smtClean="0"/>
              <a:t>همزمان با شروع نوشتن تشخیص داده می شود.</a:t>
            </a:r>
          </a:p>
          <a:p>
            <a:pPr algn="r"/>
            <a:r>
              <a:rPr lang="fa-IR" dirty="0" smtClean="0"/>
              <a:t>علی رغم آموزش کافی در نوشتن مشکل دارند.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1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علایم و نشانه های نارسا نویسی</a:t>
            </a:r>
            <a:br>
              <a:rPr lang="fa-IR" dirty="0" smtClean="0"/>
            </a:br>
            <a:r>
              <a:rPr lang="fa-IR" dirty="0" smtClean="0"/>
              <a:t>(از دیدگاه انجمن بین المللی نارسا نویسی)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1-دست خط ناخوانا</a:t>
            </a:r>
          </a:p>
          <a:p>
            <a:pPr algn="r"/>
            <a:r>
              <a:rPr lang="fa-IR" dirty="0" smtClean="0"/>
              <a:t>2- ناهماهمگی در ترکیب حروف و شکل و اندازه حروف و کلمه ها</a:t>
            </a:r>
          </a:p>
          <a:p>
            <a:pPr algn="r"/>
            <a:r>
              <a:rPr lang="fa-IR" dirty="0" smtClean="0"/>
              <a:t>3-حروف و واژه های ناقص و ناتمام و از قلم انداختن</a:t>
            </a:r>
          </a:p>
          <a:p>
            <a:pPr algn="r"/>
            <a:r>
              <a:rPr lang="fa-IR" dirty="0" smtClean="0"/>
              <a:t>4-وضعیت نا متعارف بدن</a:t>
            </a:r>
          </a:p>
          <a:p>
            <a:pPr algn="r"/>
            <a:r>
              <a:rPr lang="fa-IR" dirty="0" smtClean="0"/>
              <a:t>5- رفتارهای نامتعارف هنگام نوشتن(مثل حرف زدن با خود)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ادامه نشانه ها و علامت های </a:t>
            </a:r>
            <a:br>
              <a:rPr lang="fa-IR" dirty="0" smtClean="0"/>
            </a:br>
            <a:r>
              <a:rPr lang="fa-IR" dirty="0" smtClean="0"/>
              <a:t>دانش آموزان نارساخوان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6-رونویسی کند و پر زحمت</a:t>
            </a:r>
          </a:p>
          <a:p>
            <a:pPr algn="r"/>
            <a:r>
              <a:rPr lang="fa-IR" dirty="0" smtClean="0"/>
              <a:t>7-محتوایی که مهارت های زبانی دانش آموزان را منعکس نمی کند.</a:t>
            </a:r>
          </a:p>
          <a:p>
            <a:pPr algn="r"/>
            <a:r>
              <a:rPr lang="fa-IR" dirty="0" smtClean="0"/>
              <a:t>8- ترکیبی از ضعف در حرکات ظریف،ناتوانی در تجسم مجدد حروف و مشکلات حرکتی هنگام نوشتن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نتیجه گیری(نارسا نویسی)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توجه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dirty="0" smtClean="0"/>
              <a:t>لطفا در مورد تکایف عملی نیز اقدام کنید</a:t>
            </a:r>
          </a:p>
          <a:p>
            <a:pPr algn="ctr"/>
            <a:r>
              <a:rPr lang="fa-IR" dirty="0" smtClean="0"/>
              <a:t>آخرین فرصت ارائه، یک هفته مانده به امتحانات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880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134</Words>
  <Application>Microsoft Office PowerPoint</Application>
  <PresentationFormat>Custom</PresentationFormat>
  <Paragraphs>18</Paragraphs>
  <Slides>5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Facet</vt:lpstr>
      <vt:lpstr>نارسا نویسی(اختلال نوشتن)</vt:lpstr>
      <vt:lpstr>علایم و نشانه های نارسا نویسی (از دیدگاه انجمن بین المللی نارسا نویسی)</vt:lpstr>
      <vt:lpstr>ادامه نشانه ها و علامت های  دانش آموزان نارساخوان</vt:lpstr>
      <vt:lpstr>نتیجه گیری(نارسا نویسی)</vt:lpstr>
      <vt:lpstr>توجه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نارسا نویسی(اختلال نوشتن)</dc:title>
  <dc:creator>Windows User</dc:creator>
  <cp:lastModifiedBy>MRT Pack 30 DVDs</cp:lastModifiedBy>
  <cp:revision>3</cp:revision>
  <dcterms:created xsi:type="dcterms:W3CDTF">2020-05-21T17:52:16Z</dcterms:created>
  <dcterms:modified xsi:type="dcterms:W3CDTF">2020-05-23T07:06:00Z</dcterms:modified>
</cp:coreProperties>
</file>