
<file path=[Content_Types].xml><?xml version="1.0" encoding="utf-8"?>
<Types xmlns="http://schemas.openxmlformats.org/package/2006/content-types">
  <Default Extension="png" ContentType="image/png"/>
  <Default Extension="3gp" ContentType="audio/3gp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0" r:id="rId2"/>
    <p:sldId id="298" r:id="rId3"/>
    <p:sldId id="275" r:id="rId4"/>
    <p:sldId id="285" r:id="rId5"/>
    <p:sldId id="292" r:id="rId6"/>
    <p:sldId id="295" r:id="rId7"/>
    <p:sldId id="294" r:id="rId8"/>
    <p:sldId id="300" r:id="rId9"/>
    <p:sldId id="293" r:id="rId10"/>
    <p:sldId id="29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53" d="100"/>
          <a:sy n="53"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gp"/><Relationship Id="rId1" Type="http://schemas.microsoft.com/office/2007/relationships/media" Target="../media/media1.3g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gp"/><Relationship Id="rId1" Type="http://schemas.microsoft.com/office/2007/relationships/media" Target="../media/media2.3g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gp"/><Relationship Id="rId1" Type="http://schemas.microsoft.com/office/2007/relationships/media" Target="../media/media3.3g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gp"/><Relationship Id="rId1" Type="http://schemas.microsoft.com/office/2007/relationships/media" Target="../media/media4.3g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3gp"/><Relationship Id="rId1" Type="http://schemas.microsoft.com/office/2007/relationships/media" Target="../media/media5.3g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پژوهش روایی: شماره 5</a:t>
            </a:r>
          </a:p>
        </p:txBody>
      </p:sp>
      <p:sp>
        <p:nvSpPr>
          <p:cNvPr id="3" name="Content Placeholder 2"/>
          <p:cNvSpPr>
            <a:spLocks noGrp="1"/>
          </p:cNvSpPr>
          <p:nvPr>
            <p:ph idx="1"/>
          </p:nvPr>
        </p:nvSpPr>
        <p:spPr/>
        <p:txBody>
          <a:bodyPr>
            <a:normAutofit/>
          </a:bodyPr>
          <a:lstStyle/>
          <a:p>
            <a:r>
              <a:rPr lang="fa-IR" sz="4000" dirty="0"/>
              <a:t>مدرس : علی داوطلب </a:t>
            </a:r>
          </a:p>
          <a:p>
            <a:r>
              <a:rPr lang="fa-IR" sz="4000" dirty="0"/>
              <a:t>دانشگاه فرهنگیان پردیس شهید رجایی ارومیه اردی بهشت 99</a:t>
            </a:r>
          </a:p>
          <a:p>
            <a:endParaRPr lang="fa-IR" sz="4000" dirty="0"/>
          </a:p>
        </p:txBody>
      </p:sp>
    </p:spTree>
    <p:extLst>
      <p:ext uri="{BB962C8B-B14F-4D97-AF65-F5344CB8AC3E}">
        <p14:creationId xmlns:p14="http://schemas.microsoft.com/office/powerpoint/2010/main" val="364035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لطفا بقیه مطلب را در بخش دوم دنبال نمایید </a:t>
            </a:r>
            <a:endParaRPr lang="fa-IR" dirty="0"/>
          </a:p>
        </p:txBody>
      </p:sp>
      <p:sp>
        <p:nvSpPr>
          <p:cNvPr id="3" name="Content Placeholder 2"/>
          <p:cNvSpPr>
            <a:spLocks noGrp="1"/>
          </p:cNvSpPr>
          <p:nvPr>
            <p:ph idx="1"/>
          </p:nvPr>
        </p:nvSpPr>
        <p:spPr/>
        <p:txBody>
          <a:bodyPr/>
          <a:lstStyle/>
          <a:p>
            <a:pPr marL="0" indent="0">
              <a:buNone/>
            </a:pPr>
            <a:endParaRPr lang="fa-IR" smtClean="0"/>
          </a:p>
          <a:p>
            <a:pPr marL="0" indent="0">
              <a:buNone/>
            </a:pPr>
            <a:endParaRPr lang="fa-IR" dirty="0"/>
          </a:p>
        </p:txBody>
      </p:sp>
    </p:spTree>
    <p:extLst>
      <p:ext uri="{BB962C8B-B14F-4D97-AF65-F5344CB8AC3E}">
        <p14:creationId xmlns:p14="http://schemas.microsoft.com/office/powerpoint/2010/main" val="95625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پایان </a:t>
            </a:r>
            <a:endParaRPr lang="fa-IR" dirty="0"/>
          </a:p>
        </p:txBody>
      </p:sp>
      <p:sp>
        <p:nvSpPr>
          <p:cNvPr id="3" name="Content Placeholder 2"/>
          <p:cNvSpPr>
            <a:spLocks noGrp="1"/>
          </p:cNvSpPr>
          <p:nvPr>
            <p:ph idx="1"/>
          </p:nvPr>
        </p:nvSpPr>
        <p:spPr/>
        <p:txBody>
          <a:bodyPr>
            <a:normAutofit/>
          </a:bodyPr>
          <a:lstStyle/>
          <a:p>
            <a:r>
              <a:rPr lang="fa-IR" sz="2800" b="1" dirty="0" smtClean="0"/>
              <a:t>تهیه وتنظیم از : علی داوطلب  اردی بهشت 99</a:t>
            </a:r>
            <a:endParaRPr lang="fa-IR" sz="2800" b="1" dirty="0"/>
          </a:p>
        </p:txBody>
      </p:sp>
    </p:spTree>
    <p:extLst>
      <p:ext uri="{BB962C8B-B14F-4D97-AF65-F5344CB8AC3E}">
        <p14:creationId xmlns:p14="http://schemas.microsoft.com/office/powerpoint/2010/main" val="381682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endParaRPr lang="fa-IR" sz="2800" dirty="0" smtClean="0"/>
          </a:p>
          <a:p>
            <a:r>
              <a:rPr lang="fa-IR" sz="3600" b="1" dirty="0"/>
              <a:t>فصل چهارم : تحلیل داده های روایی وارزشیابی آن</a:t>
            </a:r>
          </a:p>
        </p:txBody>
      </p:sp>
    </p:spTree>
    <p:extLst>
      <p:ext uri="{BB962C8B-B14F-4D97-AF65-F5344CB8AC3E}">
        <p14:creationId xmlns:p14="http://schemas.microsoft.com/office/powerpoint/2010/main" val="177808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فصل </a:t>
            </a:r>
            <a:endParaRPr lang="fa-IR" dirty="0"/>
          </a:p>
        </p:txBody>
      </p:sp>
      <p:sp>
        <p:nvSpPr>
          <p:cNvPr id="3" name="Content Placeholder 2"/>
          <p:cNvSpPr>
            <a:spLocks noGrp="1"/>
          </p:cNvSpPr>
          <p:nvPr>
            <p:ph idx="1"/>
          </p:nvPr>
        </p:nvSpPr>
        <p:spPr/>
        <p:txBody>
          <a:bodyPr>
            <a:normAutofit/>
          </a:bodyPr>
          <a:lstStyle/>
          <a:p>
            <a:endParaRPr lang="fa-IR" sz="2400" dirty="0" smtClean="0"/>
          </a:p>
          <a:p>
            <a:r>
              <a:rPr lang="fa-IR" sz="2400" dirty="0" smtClean="0"/>
              <a:t>در این فصل دانشجو : </a:t>
            </a:r>
          </a:p>
          <a:p>
            <a:r>
              <a:rPr lang="fa-IR" sz="2400" dirty="0" smtClean="0"/>
              <a:t>-با شیوه های تحلیل در پژوهش روایی آشنا می شود.</a:t>
            </a:r>
          </a:p>
          <a:p>
            <a:r>
              <a:rPr lang="fa-IR" sz="2400" dirty="0" smtClean="0"/>
              <a:t>-با فرایند کد گذاری  ونحوه ان آشنا می شود .</a:t>
            </a:r>
          </a:p>
          <a:p>
            <a:r>
              <a:rPr lang="fa-IR" sz="2400" dirty="0" smtClean="0"/>
              <a:t>-با نحوه طبقه بندی کد ها  ویافتن مضامین  در روایت آشنا می شود .</a:t>
            </a:r>
          </a:p>
          <a:p>
            <a:r>
              <a:rPr lang="fa-IR" sz="2400" dirty="0" smtClean="0"/>
              <a:t>-با نحوه اعتبار سنجی پژوهش روایی آشنا می شود .</a:t>
            </a:r>
          </a:p>
          <a:p>
            <a:r>
              <a:rPr lang="fa-IR" sz="2400" dirty="0" smtClean="0"/>
              <a:t>-با قواعد اخلاقی در پژوهش روایی آشنا می شود .</a:t>
            </a:r>
          </a:p>
        </p:txBody>
      </p:sp>
    </p:spTree>
    <p:extLst>
      <p:ext uri="{BB962C8B-B14F-4D97-AF65-F5344CB8AC3E}">
        <p14:creationId xmlns:p14="http://schemas.microsoft.com/office/powerpoint/2010/main" val="274070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1312"/>
            <a:ext cx="8596668" cy="1320800"/>
          </a:xfrm>
        </p:spPr>
        <p:txBody>
          <a:bodyPr/>
          <a:lstStyle/>
          <a:p>
            <a:pPr algn="ctr"/>
            <a:r>
              <a:rPr lang="fa-IR" dirty="0" smtClean="0"/>
              <a:t>مقدمه ،فرایند تحلیل داده ها</a:t>
            </a:r>
            <a:endParaRPr lang="fa-IR" dirty="0"/>
          </a:p>
        </p:txBody>
      </p:sp>
      <p:sp>
        <p:nvSpPr>
          <p:cNvPr id="3" name="Content Placeholder 2"/>
          <p:cNvSpPr>
            <a:spLocks noGrp="1"/>
          </p:cNvSpPr>
          <p:nvPr>
            <p:ph idx="1"/>
          </p:nvPr>
        </p:nvSpPr>
        <p:spPr/>
        <p:txBody>
          <a:bodyPr/>
          <a:lstStyle/>
          <a:p>
            <a:r>
              <a:rPr lang="fa-IR" dirty="0" smtClean="0"/>
              <a:t>پیش از تحلیل  داده ها، شمار فراوانی  از داده های خام  داریم که فاقد </a:t>
            </a:r>
            <a:r>
              <a:rPr lang="fa-IR" dirty="0" smtClean="0"/>
              <a:t>سازمان  </a:t>
            </a:r>
            <a:r>
              <a:rPr lang="fa-IR" dirty="0" smtClean="0"/>
              <a:t>وترتیب اند  ومعنای مشخصی از آن ها استنتاج نمی شود .</a:t>
            </a:r>
          </a:p>
          <a:p>
            <a:endParaRPr lang="fa-IR" dirty="0"/>
          </a:p>
          <a:p>
            <a:r>
              <a:rPr lang="fa-IR" dirty="0" smtClean="0"/>
              <a:t>با تحلیل داده ها در واقع به داده های خام ، معنای مشخصی  می بخشیم  واز آن تفسیر  داده ها استفاده می کنیم . </a:t>
            </a:r>
          </a:p>
          <a:p>
            <a:endParaRPr lang="fa-IR" dirty="0"/>
          </a:p>
          <a:p>
            <a:r>
              <a:rPr lang="fa-IR" dirty="0" smtClean="0"/>
              <a:t>به بیان دیگر ، تحلیل دادها نظم بخشی به آنهاست .</a:t>
            </a:r>
          </a:p>
          <a:p>
            <a:r>
              <a:rPr lang="fa-IR" dirty="0" smtClean="0"/>
              <a:t>تحلیل داده ای پژوهش کیفی  واز جمله  پژوهش  روایی به دو صورت  انجام میشود : راه نخست ، مشخص  کردن </a:t>
            </a:r>
            <a:r>
              <a:rPr lang="fa-IR" sz="2400" b="1" dirty="0" smtClean="0"/>
              <a:t>تم ها </a:t>
            </a:r>
            <a:r>
              <a:rPr lang="fa-IR" dirty="0" smtClean="0"/>
              <a:t>یا عناوین اصلی در داده ها  وراه دیگر ، بیان مطالب در شکل داستان  است .</a:t>
            </a:r>
          </a:p>
        </p:txBody>
      </p:sp>
      <p:pic>
        <p:nvPicPr>
          <p:cNvPr id="4" name="Voice_2005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42835"/>
            <a:ext cx="609600" cy="919037"/>
          </a:xfrm>
          <a:prstGeom prst="rect">
            <a:avLst/>
          </a:prstGeom>
        </p:spPr>
      </p:pic>
    </p:spTree>
    <p:extLst>
      <p:ext uri="{BB962C8B-B14F-4D97-AF65-F5344CB8AC3E}">
        <p14:creationId xmlns:p14="http://schemas.microsoft.com/office/powerpoint/2010/main" val="2178520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6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کد گذاری</a:t>
            </a:r>
            <a:endParaRPr lang="fa-IR" dirty="0"/>
          </a:p>
        </p:txBody>
      </p:sp>
      <p:sp>
        <p:nvSpPr>
          <p:cNvPr id="3" name="Content Placeholder 2"/>
          <p:cNvSpPr>
            <a:spLocks noGrp="1"/>
          </p:cNvSpPr>
          <p:nvPr>
            <p:ph idx="1"/>
          </p:nvPr>
        </p:nvSpPr>
        <p:spPr/>
        <p:txBody>
          <a:bodyPr>
            <a:normAutofit fontScale="92500" lnSpcReduction="20000"/>
          </a:bodyPr>
          <a:lstStyle/>
          <a:p>
            <a:endParaRPr lang="fa-IR" dirty="0" smtClean="0"/>
          </a:p>
          <a:p>
            <a:r>
              <a:rPr lang="fa-IR" dirty="0" smtClean="0"/>
              <a:t>کد در تحقیقات کیفی  اغلب به لغت یا عبارت  کوتاهی گفته می شود که به صورت نمادین صفت بر جسته  یا ممتازی را به بخشی از داده های مکتوب یا تصویری شما منسوب  می کند. به این معنی که « به پدیده ها یا حوادث یا اظهارات  نام می دهند».</a:t>
            </a:r>
          </a:p>
          <a:p>
            <a:endParaRPr lang="fa-IR" dirty="0"/>
          </a:p>
          <a:p>
            <a:r>
              <a:rPr lang="fa-IR" dirty="0" smtClean="0"/>
              <a:t>هدف از </a:t>
            </a:r>
            <a:r>
              <a:rPr lang="fa-IR" dirty="0" smtClean="0"/>
              <a:t>کد گذاری، پیدا کردن  موضوعات  مشابه  در متن های پیاده شده است .هر کد در واقع ، دلالت بر مفهومی دارد .این مفهوم  از جمله یا جملاتی استنباط می شود .که متون پیاده شده از مصاحبه آمده است ، یا از دفتر خاطرات  یا سایر  داده هایی که در اختیار است .</a:t>
            </a:r>
          </a:p>
          <a:p>
            <a:endParaRPr lang="fa-IR" dirty="0"/>
          </a:p>
          <a:p>
            <a:r>
              <a:rPr lang="fa-IR" dirty="0" smtClean="0"/>
              <a:t>کد گذاری روندی است که در حین مطالعه متن صورت می گیرد  وباید هم   این طور باشد ، ولی پاره ای محققان ابتدا متن را به طور کامل می خوانند وپس از آن کد گذاری را انجام می دهند .پاره ای نیز از قبل ، کد ها یا مفاهیمی مد نظر شان است  وحین مطالعه متن ، بخشهایی را که با آن کد ها تناسب دارد ، بعنوان شاهد  مثال  انتخاب می کنند</a:t>
            </a:r>
            <a:endParaRPr lang="fa-IR" dirty="0"/>
          </a:p>
        </p:txBody>
      </p:sp>
      <p:pic>
        <p:nvPicPr>
          <p:cNvPr id="4" name="Voice_200518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804672"/>
            <a:ext cx="609600" cy="566928"/>
          </a:xfrm>
          <a:prstGeom prst="rect">
            <a:avLst/>
          </a:prstGeom>
        </p:spPr>
      </p:pic>
    </p:spTree>
    <p:extLst>
      <p:ext uri="{BB962C8B-B14F-4D97-AF65-F5344CB8AC3E}">
        <p14:creationId xmlns:p14="http://schemas.microsoft.com/office/powerpoint/2010/main" val="3479284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مقوله بندی</a:t>
            </a:r>
            <a:endParaRPr lang="fa-IR" dirty="0"/>
          </a:p>
        </p:txBody>
      </p:sp>
      <p:sp>
        <p:nvSpPr>
          <p:cNvPr id="3" name="Content Placeholder 2"/>
          <p:cNvSpPr>
            <a:spLocks noGrp="1"/>
          </p:cNvSpPr>
          <p:nvPr>
            <p:ph idx="1"/>
          </p:nvPr>
        </p:nvSpPr>
        <p:spPr/>
        <p:txBody>
          <a:bodyPr/>
          <a:lstStyle/>
          <a:p>
            <a:endParaRPr lang="fa-IR" dirty="0" smtClean="0"/>
          </a:p>
          <a:p>
            <a:r>
              <a:rPr lang="fa-IR" dirty="0" smtClean="0"/>
              <a:t>مقوله بندی  به معنای ایجاد  ارتباط میان کد های ظاهرا نا مرتبط با یکدیگر است براساس مشابهت  وقرابت آنها با یکدیگر .در واقع محقق ، الگوهایی را که  در داده های خود می بیند در  واحد های معنادار دسته بندی می کند . این تجمیع  وگرد هم آوردن ، بر اساس مشابهت بین کدها صورت می گیرد .</a:t>
            </a:r>
          </a:p>
          <a:p>
            <a:endParaRPr lang="fa-IR" dirty="0"/>
          </a:p>
          <a:p>
            <a:r>
              <a:rPr lang="fa-IR" dirty="0" smtClean="0"/>
              <a:t>به بیان دیگر پس از این که کد گذاری به پایان رسید ، ممکن است که شمار زیادی کد ایجاد کرده باشید که بین آنها مشابهت وقرابت وجود دارد .</a:t>
            </a:r>
            <a:endParaRPr lang="fa-IR" dirty="0"/>
          </a:p>
        </p:txBody>
      </p:sp>
      <p:pic>
        <p:nvPicPr>
          <p:cNvPr id="4" name="Voice_200518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841248"/>
            <a:ext cx="609600" cy="786384"/>
          </a:xfrm>
          <a:prstGeom prst="rect">
            <a:avLst/>
          </a:prstGeom>
        </p:spPr>
      </p:pic>
    </p:spTree>
    <p:extLst>
      <p:ext uri="{BB962C8B-B14F-4D97-AF65-F5344CB8AC3E}">
        <p14:creationId xmlns:p14="http://schemas.microsoft.com/office/powerpoint/2010/main" val="1577938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8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اسخراج مفاهیم یا مضامین </a:t>
            </a:r>
            <a:endParaRPr lang="fa-IR" dirty="0"/>
          </a:p>
        </p:txBody>
      </p:sp>
      <p:sp>
        <p:nvSpPr>
          <p:cNvPr id="3" name="Content Placeholder 2"/>
          <p:cNvSpPr>
            <a:spLocks noGrp="1"/>
          </p:cNvSpPr>
          <p:nvPr>
            <p:ph idx="1"/>
          </p:nvPr>
        </p:nvSpPr>
        <p:spPr/>
        <p:txBody>
          <a:bodyPr/>
          <a:lstStyle/>
          <a:p>
            <a:endParaRPr lang="fa-IR" dirty="0" smtClean="0"/>
          </a:p>
          <a:p>
            <a:r>
              <a:rPr lang="fa-IR" dirty="0" smtClean="0"/>
              <a:t>در این مرحله  داده های خام به مفاهیم  معنا دار بدیل  می شود .که شامل مرحله کد گذاری ، مقوله بندی و مفاهیم است . </a:t>
            </a:r>
          </a:p>
          <a:p>
            <a:endParaRPr lang="fa-IR" dirty="0"/>
          </a:p>
          <a:p>
            <a:r>
              <a:rPr lang="fa-IR" dirty="0" smtClean="0"/>
              <a:t>مرحله استخراج مفاهیم ، مرحله چالش برانگیز است  وکارآمدی آن بستگی به غنای فکری   ونظری محقق در حوزه موضوعی تحقیق دارد .</a:t>
            </a:r>
            <a:endParaRPr lang="fa-IR" dirty="0"/>
          </a:p>
        </p:txBody>
      </p:sp>
      <p:pic>
        <p:nvPicPr>
          <p:cNvPr id="4" name="Voice_200518_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4407408"/>
            <a:ext cx="609600" cy="731520"/>
          </a:xfrm>
          <a:prstGeom prst="rect">
            <a:avLst/>
          </a:prstGeom>
        </p:spPr>
      </p:pic>
    </p:spTree>
    <p:extLst>
      <p:ext uri="{BB962C8B-B14F-4D97-AF65-F5344CB8AC3E}">
        <p14:creationId xmlns:p14="http://schemas.microsoft.com/office/powerpoint/2010/main" val="1268752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4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مراحل تحیل داده ها</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7938" y="2322576"/>
            <a:ext cx="4829950" cy="2889504"/>
          </a:xfrm>
        </p:spPr>
      </p:pic>
    </p:spTree>
    <p:extLst>
      <p:ext uri="{BB962C8B-B14F-4D97-AF65-F5344CB8AC3E}">
        <p14:creationId xmlns:p14="http://schemas.microsoft.com/office/powerpoint/2010/main" val="217478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مراحل تحلیل روایت </a:t>
            </a:r>
            <a:endParaRPr lang="fa-IR" dirty="0"/>
          </a:p>
        </p:txBody>
      </p:sp>
      <p:sp>
        <p:nvSpPr>
          <p:cNvPr id="3" name="Content Placeholder 2"/>
          <p:cNvSpPr>
            <a:spLocks noGrp="1"/>
          </p:cNvSpPr>
          <p:nvPr>
            <p:ph idx="1"/>
          </p:nvPr>
        </p:nvSpPr>
        <p:spPr/>
        <p:txBody>
          <a:bodyPr/>
          <a:lstStyle/>
          <a:p>
            <a:endParaRPr lang="fa-IR" dirty="0" smtClean="0"/>
          </a:p>
          <a:p>
            <a:r>
              <a:rPr lang="fa-IR" dirty="0" smtClean="0"/>
              <a:t>مرحله اول –کد گذاری اولیه : پیدا کردن ایده های اصلی  در روایت </a:t>
            </a:r>
          </a:p>
          <a:p>
            <a:r>
              <a:rPr lang="fa-IR" dirty="0" smtClean="0"/>
              <a:t>مرحله دوم  - مرور تاملی کد گذاری اولیه </a:t>
            </a:r>
          </a:p>
          <a:p>
            <a:r>
              <a:rPr lang="fa-IR" dirty="0" smtClean="0"/>
              <a:t>مرحله سوم – مقوله بندی ها : تهیه فهرست  اولیه  عناوین  مقوله ها ومضامین  اصلی در کد ها</a:t>
            </a:r>
          </a:p>
          <a:p>
            <a:r>
              <a:rPr lang="fa-IR" dirty="0" smtClean="0"/>
              <a:t>مرحله چهارم –ویرایش فهرست اولیه  مقوله بندی ها با خواندن مجدد داده ها</a:t>
            </a:r>
          </a:p>
          <a:p>
            <a:r>
              <a:rPr lang="fa-IR" dirty="0" smtClean="0"/>
              <a:t>مرحله پنجم  -ویرایش عناوین مقوله ها  وزیر شاخه های آن ها</a:t>
            </a:r>
          </a:p>
          <a:p>
            <a:r>
              <a:rPr lang="fa-IR" dirty="0" smtClean="0"/>
              <a:t>مرحله ششم – انتخاب مفاهیم  ومضامین  بر اساس عناوین  مقوله بندی ها </a:t>
            </a:r>
            <a:endParaRPr lang="fa-IR" dirty="0"/>
          </a:p>
        </p:txBody>
      </p:sp>
      <p:pic>
        <p:nvPicPr>
          <p:cNvPr id="4" name="Voice_200518_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36592" y="1042416"/>
            <a:ext cx="859536" cy="713232"/>
          </a:xfrm>
          <a:prstGeom prst="rect">
            <a:avLst/>
          </a:prstGeom>
        </p:spPr>
      </p:pic>
    </p:spTree>
    <p:extLst>
      <p:ext uri="{BB962C8B-B14F-4D97-AF65-F5344CB8AC3E}">
        <p14:creationId xmlns:p14="http://schemas.microsoft.com/office/powerpoint/2010/main" val="551853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2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483</TotalTime>
  <Words>633</Words>
  <Application>Microsoft Office PowerPoint</Application>
  <PresentationFormat>Widescreen</PresentationFormat>
  <Paragraphs>49</Paragraphs>
  <Slides>11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Tahoma</vt:lpstr>
      <vt:lpstr>Trebuchet MS</vt:lpstr>
      <vt:lpstr>Wingdings 3</vt:lpstr>
      <vt:lpstr>Facet</vt:lpstr>
      <vt:lpstr>پژوهش روایی: شماره 5</vt:lpstr>
      <vt:lpstr>PowerPoint Presentation</vt:lpstr>
      <vt:lpstr>اهداف فصل </vt:lpstr>
      <vt:lpstr>مقدمه ،فرایند تحلیل داده ها</vt:lpstr>
      <vt:lpstr>کد گذاری</vt:lpstr>
      <vt:lpstr>مقوله بندی</vt:lpstr>
      <vt:lpstr>اسخراج مفاهیم یا مضامین </vt:lpstr>
      <vt:lpstr>مراحل تحیل داده ها</vt:lpstr>
      <vt:lpstr>مراحل تحلیل روایت </vt:lpstr>
      <vt:lpstr>لطفا بقیه مطلب را در بخش دوم دنبال نمایید </vt:lpstr>
      <vt:lpstr>پایان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freedom</dc:creator>
  <cp:lastModifiedBy>freedom</cp:lastModifiedBy>
  <cp:revision>106</cp:revision>
  <dcterms:created xsi:type="dcterms:W3CDTF">2020-04-18T17:29:12Z</dcterms:created>
  <dcterms:modified xsi:type="dcterms:W3CDTF">2020-05-18T19:23:19Z</dcterms:modified>
</cp:coreProperties>
</file>