
<file path=[Content_Types].xml><?xml version="1.0" encoding="utf-8"?>
<Types xmlns="http://schemas.openxmlformats.org/package/2006/content-types">
  <Default Extension="png" ContentType="image/png"/>
  <Default Extension="3gp" ContentType="audio/3gp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85" r:id="rId4"/>
    <p:sldId id="278" r:id="rId5"/>
    <p:sldId id="279" r:id="rId6"/>
    <p:sldId id="280" r:id="rId7"/>
    <p:sldId id="281" r:id="rId8"/>
    <p:sldId id="277" r:id="rId9"/>
    <p:sldId id="276" r:id="rId10"/>
    <p:sldId id="283" r:id="rId11"/>
    <p:sldId id="282" r:id="rId12"/>
    <p:sldId id="284" r:id="rId13"/>
    <p:sldId id="286" r:id="rId14"/>
    <p:sldId id="287" r:id="rId15"/>
    <p:sldId id="288" r:id="rId16"/>
    <p:sldId id="289"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53" d="100"/>
          <a:sy n="5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gp"/><Relationship Id="rId1" Type="http://schemas.microsoft.com/office/2007/relationships/media" Target="../media/media1.3g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475488"/>
            <a:ext cx="7766936" cy="1042416"/>
          </a:xfrm>
        </p:spPr>
        <p:txBody>
          <a:bodyPr/>
          <a:lstStyle/>
          <a:p>
            <a:r>
              <a:rPr lang="fa-IR" dirty="0" smtClean="0"/>
              <a:t>پژوهش روایی: شماره 4</a:t>
            </a:r>
            <a:endParaRPr lang="fa-IR" dirty="0"/>
          </a:p>
        </p:txBody>
      </p:sp>
      <p:sp>
        <p:nvSpPr>
          <p:cNvPr id="3" name="Subtitle 2"/>
          <p:cNvSpPr>
            <a:spLocks noGrp="1"/>
          </p:cNvSpPr>
          <p:nvPr>
            <p:ph type="subTitle" idx="1"/>
          </p:nvPr>
        </p:nvSpPr>
        <p:spPr>
          <a:xfrm>
            <a:off x="1507067" y="2212849"/>
            <a:ext cx="7766936" cy="932687"/>
          </a:xfrm>
        </p:spPr>
        <p:txBody>
          <a:bodyPr>
            <a:noAutofit/>
          </a:bodyPr>
          <a:lstStyle/>
          <a:p>
            <a:r>
              <a:rPr lang="fa-IR" sz="2400" dirty="0" smtClean="0"/>
              <a:t>مدرس : علی داوطلب </a:t>
            </a:r>
          </a:p>
          <a:p>
            <a:r>
              <a:rPr lang="fa-IR" sz="2400" dirty="0" smtClean="0"/>
              <a:t>دانشگاه فرهنگیان پردیس شهید رجایی ارومیه اردی بهشت 99</a:t>
            </a:r>
            <a:endParaRPr lang="fa-IR" sz="2400" dirty="0"/>
          </a:p>
        </p:txBody>
      </p:sp>
      <p:pic>
        <p:nvPicPr>
          <p:cNvPr id="4" name="صدا گذاری درس پزوهش روایی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401568"/>
            <a:ext cx="609600" cy="640080"/>
          </a:xfrm>
          <a:prstGeom prst="rect">
            <a:avLst/>
          </a:prstGeom>
        </p:spPr>
      </p:pic>
    </p:spTree>
    <p:extLst>
      <p:ext uri="{BB962C8B-B14F-4D97-AF65-F5344CB8AC3E}">
        <p14:creationId xmlns:p14="http://schemas.microsoft.com/office/powerpoint/2010/main" val="1498105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3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محو مرز ها</a:t>
            </a:r>
            <a:endParaRPr lang="fa-IR" dirty="0"/>
          </a:p>
        </p:txBody>
      </p:sp>
      <p:sp>
        <p:nvSpPr>
          <p:cNvPr id="3" name="Content Placeholder 2"/>
          <p:cNvSpPr>
            <a:spLocks noGrp="1"/>
          </p:cNvSpPr>
          <p:nvPr>
            <p:ph idx="1"/>
          </p:nvPr>
        </p:nvSpPr>
        <p:spPr/>
        <p:txBody>
          <a:bodyPr/>
          <a:lstStyle/>
          <a:p>
            <a:r>
              <a:rPr lang="fa-IR" dirty="0" smtClean="0"/>
              <a:t>-مرز میان رشته ها </a:t>
            </a:r>
          </a:p>
          <a:p>
            <a:endParaRPr lang="fa-IR" dirty="0"/>
          </a:p>
          <a:p>
            <a:r>
              <a:rPr lang="fa-IR" dirty="0" smtClean="0"/>
              <a:t>مرز میان محققان </a:t>
            </a:r>
          </a:p>
          <a:p>
            <a:endParaRPr lang="fa-IR" dirty="0"/>
          </a:p>
          <a:p>
            <a:r>
              <a:rPr lang="fa-IR" dirty="0" smtClean="0"/>
              <a:t>مرز میان محققان ومشارکت کنندگان</a:t>
            </a:r>
            <a:endParaRPr lang="fa-IR" dirty="0"/>
          </a:p>
        </p:txBody>
      </p:sp>
    </p:spTree>
    <p:extLst>
      <p:ext uri="{BB962C8B-B14F-4D97-AF65-F5344CB8AC3E}">
        <p14:creationId xmlns:p14="http://schemas.microsoft.com/office/powerpoint/2010/main" val="135446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گرد آوری روایت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1-پیاده سازی روایت </a:t>
            </a:r>
          </a:p>
          <a:p>
            <a:endParaRPr lang="fa-IR" dirty="0"/>
          </a:p>
          <a:p>
            <a:r>
              <a:rPr lang="fa-IR" dirty="0" smtClean="0"/>
              <a:t>2-ساخت رووایت </a:t>
            </a:r>
          </a:p>
          <a:p>
            <a:endParaRPr lang="fa-IR" dirty="0"/>
          </a:p>
          <a:p>
            <a:r>
              <a:rPr lang="fa-IR" dirty="0" smtClean="0"/>
              <a:t>3-ایجاد فضای روایت </a:t>
            </a:r>
          </a:p>
          <a:p>
            <a:endParaRPr lang="fa-IR" dirty="0"/>
          </a:p>
          <a:p>
            <a:r>
              <a:rPr lang="fa-IR" dirty="0" smtClean="0"/>
              <a:t>4-اجرای روایت </a:t>
            </a:r>
            <a:endParaRPr lang="fa-IR" dirty="0"/>
          </a:p>
        </p:txBody>
      </p:sp>
    </p:spTree>
    <p:extLst>
      <p:ext uri="{BB962C8B-B14F-4D97-AF65-F5344CB8AC3E}">
        <p14:creationId xmlns:p14="http://schemas.microsoft.com/office/powerpoint/2010/main" val="7097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پیاده سازی روایت  </a:t>
            </a:r>
            <a:endParaRPr lang="fa-IR" dirty="0"/>
          </a:p>
        </p:txBody>
      </p:sp>
      <p:sp>
        <p:nvSpPr>
          <p:cNvPr id="3" name="Content Placeholder 2"/>
          <p:cNvSpPr>
            <a:spLocks noGrp="1"/>
          </p:cNvSpPr>
          <p:nvPr>
            <p:ph idx="1"/>
          </p:nvPr>
        </p:nvSpPr>
        <p:spPr/>
        <p:txBody>
          <a:bodyPr/>
          <a:lstStyle/>
          <a:p>
            <a:r>
              <a:rPr lang="fa-IR" dirty="0" smtClean="0"/>
              <a:t>با پیاده کردن صدای ضبط شده مصاحبه شونده ،آواها را تبدیل به متن  می کنیم .در چهارچوب تحلیل روایی ، پیاده سازی  جایگاه مهمی دارد . </a:t>
            </a:r>
          </a:p>
          <a:p>
            <a:endParaRPr lang="fa-IR" dirty="0"/>
          </a:p>
          <a:p>
            <a:r>
              <a:rPr lang="fa-IR" dirty="0" smtClean="0"/>
              <a:t>پاره ای علاوه بر ضبط، یادداشت برداری هم می کنند . این ام بخصوص در مواردی مفید است که به علایم غیر کلامی توجه می شود .</a:t>
            </a:r>
          </a:p>
          <a:p>
            <a:endParaRPr lang="fa-IR" dirty="0"/>
          </a:p>
          <a:p>
            <a:r>
              <a:rPr lang="fa-IR" dirty="0" smtClean="0"/>
              <a:t>در نوشته پیاده شده مصاحبه باید نکاتی را در نظر گرفت ، از جمله ، مکان و زمان مصاحبه  وشخص مصاحبه شونده .در این نوشته می توان صحبت های یکی از دو نفر را ایتالیک کرد که راحت بتوان ان را خواندو حاشیه ای هم برای یادداشت های مصاحبه کننده  گداشت .</a:t>
            </a:r>
            <a:endParaRPr lang="fa-IR" dirty="0"/>
          </a:p>
        </p:txBody>
      </p:sp>
    </p:spTree>
    <p:extLst>
      <p:ext uri="{BB962C8B-B14F-4D97-AF65-F5344CB8AC3E}">
        <p14:creationId xmlns:p14="http://schemas.microsoft.com/office/powerpoint/2010/main" val="127020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ساخت روایت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در نظر گرفتن تعامل مصاحبه شونده  ومصاحبه کننده در روایت ،مهم است .</a:t>
            </a:r>
            <a:endParaRPr lang="fa-IR" dirty="0"/>
          </a:p>
        </p:txBody>
      </p:sp>
    </p:spTree>
    <p:extLst>
      <p:ext uri="{BB962C8B-B14F-4D97-AF65-F5344CB8AC3E}">
        <p14:creationId xmlns:p14="http://schemas.microsoft.com/office/powerpoint/2010/main" val="238742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ایجاد فضای روایت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مصاحبه در مکانی باشد که زمینه داستان گویی را بوجود آورد .</a:t>
            </a:r>
            <a:endParaRPr lang="fa-IR" dirty="0"/>
          </a:p>
        </p:txBody>
      </p:sp>
    </p:spTree>
    <p:extLst>
      <p:ext uri="{BB962C8B-B14F-4D97-AF65-F5344CB8AC3E}">
        <p14:creationId xmlns:p14="http://schemas.microsoft.com/office/powerpoint/2010/main" val="22391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اجرای روایت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اجرای روایت به نحوه گفتن روایت  اطلاق می شود .</a:t>
            </a:r>
          </a:p>
          <a:p>
            <a:endParaRPr lang="fa-IR" dirty="0"/>
          </a:p>
          <a:p>
            <a:r>
              <a:rPr lang="fa-IR" dirty="0" smtClean="0"/>
              <a:t>در تحقیق روایی ، گذشته ، حال وآینده افراد ، اماکن ، چیز ها ورخداد های مورد مطالعه را در نطر بگیریم .</a:t>
            </a:r>
            <a:endParaRPr lang="fa-IR" dirty="0"/>
          </a:p>
        </p:txBody>
      </p:sp>
    </p:spTree>
    <p:extLst>
      <p:ext uri="{BB962C8B-B14F-4D97-AF65-F5344CB8AC3E}">
        <p14:creationId xmlns:p14="http://schemas.microsoft.com/office/powerpoint/2010/main" val="388031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فعالیت های عملکردی </a:t>
            </a:r>
            <a:endParaRPr lang="fa-IR" dirty="0"/>
          </a:p>
        </p:txBody>
      </p:sp>
      <p:sp>
        <p:nvSpPr>
          <p:cNvPr id="3" name="Content Placeholder 2"/>
          <p:cNvSpPr>
            <a:spLocks noGrp="1"/>
          </p:cNvSpPr>
          <p:nvPr>
            <p:ph idx="1"/>
          </p:nvPr>
        </p:nvSpPr>
        <p:spPr/>
        <p:txBody>
          <a:bodyPr/>
          <a:lstStyle/>
          <a:p>
            <a:endParaRPr lang="fa-IR" dirty="0" smtClean="0"/>
          </a:p>
          <a:p>
            <a:r>
              <a:rPr lang="fa-IR" dirty="0" smtClean="0"/>
              <a:t>مقاله ای روایی ( کیفی )  ومقاله ای کمی  را با یکدیگر  از حیث نوع سوالات  وگرد آوری اطلاعات مقایسه کنید .</a:t>
            </a:r>
          </a:p>
          <a:p>
            <a:endParaRPr lang="fa-IR" dirty="0"/>
          </a:p>
          <a:p>
            <a:r>
              <a:rPr lang="fa-IR" dirty="0" smtClean="0"/>
              <a:t>مصاحبه ای با یکی از معلمان  انجام دهد  وچالش های مصاحبه را گزارش کنید .</a:t>
            </a:r>
            <a:endParaRPr lang="fa-IR" dirty="0"/>
          </a:p>
        </p:txBody>
      </p:sp>
    </p:spTree>
    <p:extLst>
      <p:ext uri="{BB962C8B-B14F-4D97-AF65-F5344CB8AC3E}">
        <p14:creationId xmlns:p14="http://schemas.microsoft.com/office/powerpoint/2010/main" val="10499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پایان </a:t>
            </a:r>
            <a:endParaRPr lang="fa-IR" dirty="0"/>
          </a:p>
        </p:txBody>
      </p:sp>
      <p:sp>
        <p:nvSpPr>
          <p:cNvPr id="3" name="Content Placeholder 2"/>
          <p:cNvSpPr>
            <a:spLocks noGrp="1"/>
          </p:cNvSpPr>
          <p:nvPr>
            <p:ph idx="1"/>
          </p:nvPr>
        </p:nvSpPr>
        <p:spPr/>
        <p:txBody>
          <a:bodyPr>
            <a:normAutofit/>
          </a:bodyPr>
          <a:lstStyle/>
          <a:p>
            <a:r>
              <a:rPr lang="fa-IR" sz="2800" b="1" dirty="0" smtClean="0"/>
              <a:t>تهیه وتنظیم از : علی داوطلب  اردی بهشت 99</a:t>
            </a:r>
            <a:endParaRPr lang="fa-IR" sz="2800" b="1" dirty="0"/>
          </a:p>
        </p:txBody>
      </p:sp>
    </p:spTree>
    <p:extLst>
      <p:ext uri="{BB962C8B-B14F-4D97-AF65-F5344CB8AC3E}">
        <p14:creationId xmlns:p14="http://schemas.microsoft.com/office/powerpoint/2010/main" val="381682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فصل </a:t>
            </a:r>
            <a:endParaRPr lang="fa-IR" dirty="0"/>
          </a:p>
        </p:txBody>
      </p:sp>
      <p:sp>
        <p:nvSpPr>
          <p:cNvPr id="3" name="Content Placeholder 2"/>
          <p:cNvSpPr>
            <a:spLocks noGrp="1"/>
          </p:cNvSpPr>
          <p:nvPr>
            <p:ph idx="1"/>
          </p:nvPr>
        </p:nvSpPr>
        <p:spPr/>
        <p:txBody>
          <a:bodyPr>
            <a:normAutofit/>
          </a:bodyPr>
          <a:lstStyle/>
          <a:p>
            <a:r>
              <a:rPr lang="fa-IR" sz="2400" dirty="0" smtClean="0"/>
              <a:t> در این فصل دانشجو :</a:t>
            </a:r>
          </a:p>
          <a:p>
            <a:endParaRPr lang="fa-IR" sz="2400" dirty="0"/>
          </a:p>
          <a:p>
            <a:r>
              <a:rPr lang="fa-IR" sz="2400" dirty="0" smtClean="0"/>
              <a:t>با ویژگی های مهم پژوهش روایی آشنا می شود .</a:t>
            </a:r>
          </a:p>
          <a:p>
            <a:r>
              <a:rPr lang="fa-IR" sz="2400" dirty="0" smtClean="0"/>
              <a:t>با ماهیت سوالات پژوهش روایی آشنا می شود .</a:t>
            </a:r>
          </a:p>
          <a:p>
            <a:r>
              <a:rPr lang="fa-IR" sz="2400" dirty="0" smtClean="0"/>
              <a:t> با نحوه ارتباط محقق با مشارکت کننده پژوهش روایی آشنا می شود .</a:t>
            </a:r>
          </a:p>
          <a:p>
            <a:r>
              <a:rPr lang="fa-IR" sz="2400" dirty="0" smtClean="0"/>
              <a:t>با شرایط مشارکت در پژوهش روایی آشنا می شود .</a:t>
            </a:r>
          </a:p>
          <a:p>
            <a:r>
              <a:rPr lang="fa-IR" sz="2400" dirty="0" smtClean="0"/>
              <a:t>با نحوه گردآوریداده ها در پژوهش روایی آشنا می شود .</a:t>
            </a:r>
          </a:p>
        </p:txBody>
      </p:sp>
    </p:spTree>
    <p:extLst>
      <p:ext uri="{BB962C8B-B14F-4D97-AF65-F5344CB8AC3E}">
        <p14:creationId xmlns:p14="http://schemas.microsoft.com/office/powerpoint/2010/main" val="274070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مقدمه</a:t>
            </a:r>
          </a:p>
        </p:txBody>
      </p:sp>
      <p:sp>
        <p:nvSpPr>
          <p:cNvPr id="3" name="Content Placeholder 2"/>
          <p:cNvSpPr>
            <a:spLocks noGrp="1"/>
          </p:cNvSpPr>
          <p:nvPr>
            <p:ph idx="1"/>
          </p:nvPr>
        </p:nvSpPr>
        <p:spPr/>
        <p:txBody>
          <a:bodyPr/>
          <a:lstStyle/>
          <a:p>
            <a:r>
              <a:rPr lang="fa-IR" dirty="0" smtClean="0"/>
              <a:t>چهار خصیصه مهم پژوهش روایی به قرار زیر است : </a:t>
            </a:r>
          </a:p>
          <a:p>
            <a:r>
              <a:rPr lang="fa-IR" dirty="0" smtClean="0"/>
              <a:t>1-زیستن </a:t>
            </a:r>
          </a:p>
          <a:p>
            <a:r>
              <a:rPr lang="fa-IR" dirty="0" smtClean="0"/>
              <a:t>2- گفتن </a:t>
            </a:r>
          </a:p>
          <a:p>
            <a:r>
              <a:rPr lang="fa-IR" dirty="0" smtClean="0"/>
              <a:t>3-بازگویی </a:t>
            </a:r>
          </a:p>
          <a:p>
            <a:r>
              <a:rPr lang="fa-IR" dirty="0" smtClean="0"/>
              <a:t>4- باز زیستن</a:t>
            </a:r>
          </a:p>
          <a:p>
            <a:endParaRPr lang="fa-IR" dirty="0"/>
          </a:p>
          <a:p>
            <a:r>
              <a:rPr lang="fa-IR" dirty="0" smtClean="0"/>
              <a:t>پژوهشگر رواییکه روایت ، کانون تحقیق اوست ، تحقیق خود رابا همراهی با مشارکت کنندگان تحقیق آغاز می کند ودر کنار مشارکت کنندگان تحقیق خود قرار می گیرد . وپژوهش روایی را آغاز می کند .</a:t>
            </a:r>
          </a:p>
        </p:txBody>
      </p:sp>
    </p:spTree>
    <p:extLst>
      <p:ext uri="{BB962C8B-B14F-4D97-AF65-F5344CB8AC3E}">
        <p14:creationId xmlns:p14="http://schemas.microsoft.com/office/powerpoint/2010/main" val="217852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790563"/>
              </p:ext>
            </p:extLst>
          </p:nvPr>
        </p:nvGraphicFramePr>
        <p:xfrm>
          <a:off x="677863" y="3192378"/>
          <a:ext cx="8596312" cy="1090863"/>
        </p:xfrm>
        <a:graphic>
          <a:graphicData uri="http://schemas.openxmlformats.org/drawingml/2006/table">
            <a:tbl>
              <a:tblPr rtl="1" firstRow="1" bandRow="1">
                <a:tableStyleId>{5C22544A-7EE6-4342-B048-85BDC9FD1C3A}</a:tableStyleId>
              </a:tblPr>
              <a:tblGrid>
                <a:gridCol w="8596312"/>
              </a:tblGrid>
              <a:tr h="1090863">
                <a:tc>
                  <a:txBody>
                    <a:bodyPr/>
                    <a:lstStyle/>
                    <a:p>
                      <a:pPr algn="ctr" rtl="1"/>
                      <a:r>
                        <a:rPr lang="fa-IR" sz="3200" dirty="0" smtClean="0"/>
                        <a:t>سوال خوب ، نصف علم است</a:t>
                      </a:r>
                      <a:endParaRPr lang="fa-IR" sz="3200" dirty="0"/>
                    </a:p>
                  </a:txBody>
                  <a:tcPr/>
                </a:tc>
              </a:tr>
            </a:tbl>
          </a:graphicData>
        </a:graphic>
      </p:graphicFrame>
    </p:spTree>
    <p:extLst>
      <p:ext uri="{BB962C8B-B14F-4D97-AF65-F5344CB8AC3E}">
        <p14:creationId xmlns:p14="http://schemas.microsoft.com/office/powerpoint/2010/main" val="271683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سوال های پژوهش روایی</a:t>
            </a:r>
            <a:endParaRPr lang="fa-IR" dirty="0"/>
          </a:p>
        </p:txBody>
      </p:sp>
      <p:sp>
        <p:nvSpPr>
          <p:cNvPr id="3" name="Content Placeholder 2"/>
          <p:cNvSpPr>
            <a:spLocks noGrp="1"/>
          </p:cNvSpPr>
          <p:nvPr>
            <p:ph idx="1"/>
          </p:nvPr>
        </p:nvSpPr>
        <p:spPr/>
        <p:txBody>
          <a:bodyPr/>
          <a:lstStyle/>
          <a:p>
            <a:r>
              <a:rPr lang="fa-IR" dirty="0" smtClean="0"/>
              <a:t>سوال های پژوهش روایی با چرا آغاز نمی شود ، بلکه با چگونه آغاز می شود </a:t>
            </a:r>
          </a:p>
          <a:p>
            <a:endParaRPr lang="fa-IR" dirty="0"/>
          </a:p>
          <a:p>
            <a:r>
              <a:rPr lang="fa-IR" dirty="0" smtClean="0"/>
              <a:t>سوال پژوهش باید قالبی تفسیرگرایانه داشته باشد و به صورت گزاره ای نوشتخ شود که با چگونه آغاز می شود .</a:t>
            </a:r>
            <a:endParaRPr lang="fa-IR" dirty="0"/>
          </a:p>
        </p:txBody>
      </p:sp>
    </p:spTree>
    <p:extLst>
      <p:ext uri="{BB962C8B-B14F-4D97-AF65-F5344CB8AC3E}">
        <p14:creationId xmlns:p14="http://schemas.microsoft.com/office/powerpoint/2010/main" val="30055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مشارکت کنندگان در تحقیق</a:t>
            </a:r>
            <a:endParaRPr lang="fa-IR" dirty="0"/>
          </a:p>
        </p:txBody>
      </p:sp>
      <p:sp>
        <p:nvSpPr>
          <p:cNvPr id="3" name="Content Placeholder 2"/>
          <p:cNvSpPr>
            <a:spLocks noGrp="1"/>
          </p:cNvSpPr>
          <p:nvPr>
            <p:ph idx="1"/>
          </p:nvPr>
        </p:nvSpPr>
        <p:spPr/>
        <p:txBody>
          <a:bodyPr/>
          <a:lstStyle/>
          <a:p>
            <a:endParaRPr lang="fa-IR" dirty="0" smtClean="0"/>
          </a:p>
          <a:p>
            <a:r>
              <a:rPr lang="fa-IR" dirty="0" smtClean="0"/>
              <a:t>به هر روی در پژوهش روایی ، محقق باید یک یا چند نفر را بیابد که قابل دسترس باشند  وداوطلب فراهم اوردن اطلاعات باشند </a:t>
            </a:r>
          </a:p>
          <a:p>
            <a:endParaRPr lang="fa-IR" dirty="0"/>
          </a:p>
          <a:p>
            <a:r>
              <a:rPr lang="fa-IR" dirty="0" smtClean="0"/>
              <a:t>« پلامر» دو راه را برای انتخاب مشارکت کتتدگان تحقیق پیشنهاد می کند .</a:t>
            </a:r>
          </a:p>
          <a:p>
            <a:r>
              <a:rPr lang="fa-IR" dirty="0" smtClean="0"/>
              <a:t>-رویکرد عملی کهدر ان معمولا افراد  به طور تصادفی  وشانسی پیدا می شوند .</a:t>
            </a:r>
          </a:p>
          <a:p>
            <a:r>
              <a:rPr lang="fa-IR" dirty="0" smtClean="0"/>
              <a:t>-راه دیگر، پیدا کردن فردی است که در حاشیه جامعه زندگی می کند وفرهنگ او متفاوت با فرهنگ اکثریت  جامعه است ، یا فرد بزرگی که در عصر خودش تاثیر مثبتی  داشته است یا فردی معمولی </a:t>
            </a:r>
            <a:r>
              <a:rPr lang="fa-IR" smtClean="0"/>
              <a:t>که نمونه قشر </a:t>
            </a:r>
            <a:r>
              <a:rPr lang="fa-IR" dirty="0" smtClean="0"/>
              <a:t>وسیعی از آحاد اجتماع است .</a:t>
            </a:r>
            <a:endParaRPr lang="fa-IR" dirty="0"/>
          </a:p>
        </p:txBody>
      </p:sp>
    </p:spTree>
    <p:extLst>
      <p:ext uri="{BB962C8B-B14F-4D97-AF65-F5344CB8AC3E}">
        <p14:creationId xmlns:p14="http://schemas.microsoft.com/office/powerpoint/2010/main" val="255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محقق در فرایند پژوهش روایی</a:t>
            </a:r>
            <a:endParaRPr lang="fa-IR" dirty="0"/>
          </a:p>
        </p:txBody>
      </p:sp>
      <p:sp>
        <p:nvSpPr>
          <p:cNvPr id="3" name="Content Placeholder 2"/>
          <p:cNvSpPr>
            <a:spLocks noGrp="1"/>
          </p:cNvSpPr>
          <p:nvPr>
            <p:ph idx="1"/>
          </p:nvPr>
        </p:nvSpPr>
        <p:spPr/>
        <p:txBody>
          <a:bodyPr/>
          <a:lstStyle/>
          <a:p>
            <a:r>
              <a:rPr lang="fa-IR" dirty="0" smtClean="0"/>
              <a:t>هنگامی که تحقیق روایی را اغاز می کنید ، بهتر است با این پرسش آغاز کنید که نقش من در این تحقیق چیست ؟ شاید به سادگی بشود گفت من محققم.</a:t>
            </a:r>
          </a:p>
          <a:p>
            <a:endParaRPr lang="fa-IR" dirty="0"/>
          </a:p>
          <a:p>
            <a:r>
              <a:rPr lang="fa-IR" dirty="0" smtClean="0"/>
              <a:t>ما بخشی از فرایند تحقیق  محسوبمی شویم. تحقیق با ما شکل می گیرد.</a:t>
            </a:r>
          </a:p>
          <a:p>
            <a:endParaRPr lang="fa-IR" dirty="0"/>
          </a:p>
          <a:p>
            <a:r>
              <a:rPr lang="fa-IR" dirty="0" smtClean="0"/>
              <a:t>در تحقیق روایی باید به گذشته خود برگردیم  وحکایت های خود تا دوران کودکی را باز خوانی کنیم </a:t>
            </a:r>
          </a:p>
          <a:p>
            <a:endParaRPr lang="fa-IR" dirty="0"/>
          </a:p>
          <a:p>
            <a:r>
              <a:rPr lang="fa-IR" dirty="0" smtClean="0"/>
              <a:t>پژوهش روایی با شنیدن قصه  مشارکت کنندگان شروع می شود . این قصه ها را می توان یک به یک پرسید  یا در داخل گروه از اعضا  خواست  که قصه هایشان را روایت کنند .</a:t>
            </a:r>
            <a:endParaRPr lang="fa-IR" dirty="0"/>
          </a:p>
        </p:txBody>
      </p:sp>
    </p:spTree>
    <p:extLst>
      <p:ext uri="{BB962C8B-B14F-4D97-AF65-F5344CB8AC3E}">
        <p14:creationId xmlns:p14="http://schemas.microsoft.com/office/powerpoint/2010/main" val="353083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راهنمای مشارکت در پژوهش روایی</a:t>
            </a:r>
            <a:endParaRPr lang="fa-IR" dirty="0"/>
          </a:p>
        </p:txBody>
      </p:sp>
      <p:sp>
        <p:nvSpPr>
          <p:cNvPr id="3" name="Content Placeholder 2"/>
          <p:cNvSpPr>
            <a:spLocks noGrp="1"/>
          </p:cNvSpPr>
          <p:nvPr>
            <p:ph idx="1"/>
          </p:nvPr>
        </p:nvSpPr>
        <p:spPr/>
        <p:txBody>
          <a:bodyPr/>
          <a:lstStyle/>
          <a:p>
            <a:endParaRPr lang="fa-IR" dirty="0" smtClean="0"/>
          </a:p>
          <a:p>
            <a:r>
              <a:rPr lang="fa-IR" dirty="0" smtClean="0"/>
              <a:t>1- حق داوطلب برای خروج داوطلبانه  از تحقیق  در هر زمان { امکان پذبر باشد }</a:t>
            </a:r>
          </a:p>
          <a:p>
            <a:endParaRPr lang="fa-IR" dirty="0"/>
          </a:p>
          <a:p>
            <a:r>
              <a:rPr lang="fa-IR" dirty="0" smtClean="0"/>
              <a:t>2-مقصد اصلی تحقیق  وروش های گرد آوری دادها (مشخص شود )</a:t>
            </a:r>
          </a:p>
          <a:p>
            <a:endParaRPr lang="fa-IR" dirty="0"/>
          </a:p>
          <a:p>
            <a:r>
              <a:rPr lang="fa-IR" dirty="0" smtClean="0"/>
              <a:t>3-توضیحاتی در باره  مراقبت  از محرمانه بودن  پاسخ ها( داده شود )</a:t>
            </a:r>
          </a:p>
          <a:p>
            <a:endParaRPr lang="fa-IR" dirty="0"/>
          </a:p>
          <a:p>
            <a:r>
              <a:rPr lang="fa-IR" dirty="0" smtClean="0"/>
              <a:t>4- توضیحی  در باره مخاطرات شناخته شده برای مشارکت کننده در تحقیق ( داده شود )</a:t>
            </a:r>
            <a:endParaRPr lang="fa-IR" dirty="0"/>
          </a:p>
        </p:txBody>
      </p:sp>
    </p:spTree>
    <p:extLst>
      <p:ext uri="{BB962C8B-B14F-4D97-AF65-F5344CB8AC3E}">
        <p14:creationId xmlns:p14="http://schemas.microsoft.com/office/powerpoint/2010/main" val="215467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روش گرد آوری داده ها</a:t>
            </a:r>
            <a:endParaRPr lang="fa-IR" dirty="0"/>
          </a:p>
        </p:txBody>
      </p:sp>
      <p:sp>
        <p:nvSpPr>
          <p:cNvPr id="3" name="Content Placeholder 2"/>
          <p:cNvSpPr>
            <a:spLocks noGrp="1"/>
          </p:cNvSpPr>
          <p:nvPr>
            <p:ph idx="1"/>
          </p:nvPr>
        </p:nvSpPr>
        <p:spPr/>
        <p:txBody>
          <a:bodyPr/>
          <a:lstStyle/>
          <a:p>
            <a:r>
              <a:rPr lang="fa-IR"/>
              <a:t>روش گرد آوری داده </a:t>
            </a:r>
            <a:r>
              <a:rPr lang="fa-IR" smtClean="0"/>
              <a:t>ها در تحقیق روایی سه صورت دارد: ضبط داستانسرایی های خود انگیخته افراد ، گرد آوری داستانهای افراد  از طریق  مصاحبه ، گرد آوری داستانها از طریق رسانه هایی مانند اینترنت.</a:t>
            </a:r>
            <a:endParaRPr lang="fa-IR"/>
          </a:p>
        </p:txBody>
      </p:sp>
    </p:spTree>
    <p:extLst>
      <p:ext uri="{BB962C8B-B14F-4D97-AF65-F5344CB8AC3E}">
        <p14:creationId xmlns:p14="http://schemas.microsoft.com/office/powerpoint/2010/main" val="39440872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401</TotalTime>
  <Words>753</Words>
  <Application>Microsoft Office PowerPoint</Application>
  <PresentationFormat>Widescreen</PresentationFormat>
  <Paragraphs>89</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Tahoma</vt:lpstr>
      <vt:lpstr>Trebuchet MS</vt:lpstr>
      <vt:lpstr>Wingdings 3</vt:lpstr>
      <vt:lpstr>Facet</vt:lpstr>
      <vt:lpstr>پژوهش روایی: شماره 4</vt:lpstr>
      <vt:lpstr>اهداف فصل </vt:lpstr>
      <vt:lpstr>مقدمه</vt:lpstr>
      <vt:lpstr>PowerPoint Presentation</vt:lpstr>
      <vt:lpstr>سوال های پژوهش روایی</vt:lpstr>
      <vt:lpstr>مشارکت کنندگان در تحقیق</vt:lpstr>
      <vt:lpstr>نقش محقق در فرایند پژوهش روایی</vt:lpstr>
      <vt:lpstr>راهنمای مشارکت در پژوهش روایی</vt:lpstr>
      <vt:lpstr>روش گرد آوری داده ها</vt:lpstr>
      <vt:lpstr>محو مرز ها</vt:lpstr>
      <vt:lpstr>گرد آوری روایت </vt:lpstr>
      <vt:lpstr>پیاده سازی روایت  </vt:lpstr>
      <vt:lpstr>ساخت روایت </vt:lpstr>
      <vt:lpstr>ایجاد فضای روایت </vt:lpstr>
      <vt:lpstr>اجرای روایت </vt:lpstr>
      <vt:lpstr>فعالیت های عملکردی </vt:lpstr>
      <vt:lpstr>پایان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freedom</dc:creator>
  <cp:lastModifiedBy>freedom</cp:lastModifiedBy>
  <cp:revision>81</cp:revision>
  <dcterms:created xsi:type="dcterms:W3CDTF">2020-04-18T17:29:12Z</dcterms:created>
  <dcterms:modified xsi:type="dcterms:W3CDTF">2020-05-06T07:58:50Z</dcterms:modified>
</cp:coreProperties>
</file>