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0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9E1AF7-EC5C-4CEA-8BAA-090196D2D6A8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C8F276-0DBD-492C-ABC0-04C50F9F0A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تعریف روان شناسی رشد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391400" cy="1752600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روانشناسی رشد علمی است که جریان تحولات و  تغییرات جسمی، ذهنی ، عاطفی و عملکرد اجتماعی و ... فرد را در طول عمر – از لحظه انعقاد نطفه تا هنگام مرگ – را مطالعه می کند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1- مرحله زیگوت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2- مرحله رویانی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الف) لایه اکتودرم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ب) لایه مزودرم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ج) لایه اندودرم</a:t>
            </a:r>
          </a:p>
          <a:p>
            <a:pPr algn="r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3- مرحله جنینی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مراحل رشد قبل از تولد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9692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963</TotalTime>
  <Words>67</Words>
  <Application>Microsoft Office PowerPoint</Application>
  <PresentationFormat>On-screen Show (4:3)</PresentationFormat>
  <Paragraphs>9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Concourse</vt:lpstr>
      <vt:lpstr>تعریف روان شناسی رشد</vt:lpstr>
      <vt:lpstr>مراحل رشد قبل از تولد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تعریف روان شناسی رشد</dc:title>
  <dc:creator>Noyan</dc:creator>
  <cp:lastModifiedBy>Noyan</cp:lastModifiedBy>
  <cp:revision>5</cp:revision>
  <dcterms:created xsi:type="dcterms:W3CDTF">2020-04-26T09:25:29Z</dcterms:created>
  <dcterms:modified xsi:type="dcterms:W3CDTF">2020-05-02T08:02:11Z</dcterms:modified>
</cp:coreProperties>
</file>