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0"/>
  </p:notesMasterIdLst>
  <p:handoutMasterIdLst>
    <p:handoutMasterId r:id="rId21"/>
  </p:handoutMasterIdLst>
  <p:sldIdLst>
    <p:sldId id="257" r:id="rId5"/>
    <p:sldId id="272" r:id="rId6"/>
    <p:sldId id="300" r:id="rId7"/>
    <p:sldId id="273" r:id="rId8"/>
    <p:sldId id="274" r:id="rId9"/>
    <p:sldId id="275" r:id="rId10"/>
    <p:sldId id="276" r:id="rId11"/>
    <p:sldId id="301" r:id="rId12"/>
    <p:sldId id="277" r:id="rId13"/>
    <p:sldId id="278" r:id="rId14"/>
    <p:sldId id="279" r:id="rId15"/>
    <p:sldId id="280" r:id="rId16"/>
    <p:sldId id="281" r:id="rId17"/>
    <p:sldId id="282" r:id="rId18"/>
    <p:sldId id="283" r:id="rId19"/>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5"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1609"/>
    <a:srgbClr val="4D180A"/>
    <a:srgbClr val="394404"/>
    <a:srgbClr val="5F6F0F"/>
    <a:srgbClr val="718412"/>
    <a:srgbClr val="65741A"/>
    <a:srgbClr val="70811D"/>
    <a:srgbClr val="7B8D1F"/>
    <a:srgbClr val="839721"/>
    <a:srgbClr val="95AB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00" autoAdjust="0"/>
    <p:restoredTop sz="94660"/>
  </p:normalViewPr>
  <p:slideViewPr>
    <p:cSldViewPr>
      <p:cViewPr varScale="1">
        <p:scale>
          <a:sx n="73" d="100"/>
          <a:sy n="73" d="100"/>
        </p:scale>
        <p:origin x="618" y="78"/>
      </p:cViewPr>
      <p:guideLst>
        <p:guide orient="horz" pos="2160"/>
        <p:guide pos="3839"/>
      </p:guideLst>
    </p:cSldViewPr>
  </p:slideViewPr>
  <p:notesTextViewPr>
    <p:cViewPr>
      <p:scale>
        <a:sx n="1" d="1"/>
        <a:sy n="1" d="1"/>
      </p:scale>
      <p:origin x="0" y="0"/>
    </p:cViewPr>
  </p:notesTextViewPr>
  <p:sorterViewPr>
    <p:cViewPr>
      <p:scale>
        <a:sx n="100" d="100"/>
        <a:sy n="100" d="100"/>
      </p:scale>
      <p:origin x="0" y="-3780"/>
    </p:cViewPr>
  </p:sorterViewPr>
  <p:notesViewPr>
    <p:cSldViewPr showGuides="1">
      <p:cViewPr varScale="1">
        <p:scale>
          <a:sx n="63" d="100"/>
          <a:sy n="63" d="100"/>
        </p:scale>
        <p:origin x="283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F899F2-B86F-48AB-A868-96AC4F266D82}"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US"/>
        </a:p>
      </dgm:t>
    </dgm:pt>
    <dgm:pt modelId="{936065A4-6928-4ACA-9394-7C97FB97559D}">
      <dgm:prSet phldrT="[Text]" custT="1"/>
      <dgm:spPr/>
      <dgm:t>
        <a:bodyPr/>
        <a:lstStyle/>
        <a:p>
          <a:pPr algn="r"/>
          <a:r>
            <a:rPr lang="fa-IR" sz="2000" b="1" dirty="0">
              <a:solidFill>
                <a:srgbClr val="FF0000"/>
              </a:solidFill>
            </a:rPr>
            <a:t>سطوح و شیوه های سازماندهی مواد درسی</a:t>
          </a:r>
          <a:endParaRPr lang="en-US" sz="2000" b="1" dirty="0">
            <a:solidFill>
              <a:srgbClr val="FF0000"/>
            </a:solidFill>
          </a:endParaRPr>
        </a:p>
      </dgm:t>
    </dgm:pt>
    <dgm:pt modelId="{2E57B783-FD80-4C53-AF80-A9F7740EE372}" type="parTrans" cxnId="{2AC36CAF-0931-4792-B415-2B1C53CE44AB}">
      <dgm:prSet/>
      <dgm:spPr/>
      <dgm:t>
        <a:bodyPr/>
        <a:lstStyle/>
        <a:p>
          <a:endParaRPr lang="en-US"/>
        </a:p>
      </dgm:t>
    </dgm:pt>
    <dgm:pt modelId="{C8446E4D-DD36-4F0D-8266-30FEB55D4673}" type="sibTrans" cxnId="{2AC36CAF-0931-4792-B415-2B1C53CE44AB}">
      <dgm:prSet/>
      <dgm:spPr/>
      <dgm:t>
        <a:bodyPr/>
        <a:lstStyle/>
        <a:p>
          <a:endParaRPr lang="en-US"/>
        </a:p>
      </dgm:t>
    </dgm:pt>
    <dgm:pt modelId="{A8B40867-0EAD-4343-BEB8-4E5B6A84F020}">
      <dgm:prSet phldrT="[Text]" custT="1"/>
      <dgm:spPr/>
      <dgm:t>
        <a:bodyPr/>
        <a:lstStyle/>
        <a:p>
          <a:pPr algn="r"/>
          <a:r>
            <a:rPr lang="fa-IR" sz="2400" dirty="0"/>
            <a:t>بین</a:t>
          </a:r>
          <a:r>
            <a:rPr lang="fa-IR" sz="2400" baseline="0" dirty="0"/>
            <a:t> رشته ای</a:t>
          </a:r>
          <a:endParaRPr lang="en-US" sz="2400" dirty="0"/>
        </a:p>
      </dgm:t>
    </dgm:pt>
    <dgm:pt modelId="{771368B8-45F8-4B71-B380-45A3ACF5840F}" type="parTrans" cxnId="{8F4FEFD7-379F-44F0-8C95-7E8098C32032}">
      <dgm:prSet/>
      <dgm:spPr/>
      <dgm:t>
        <a:bodyPr/>
        <a:lstStyle/>
        <a:p>
          <a:endParaRPr lang="en-US"/>
        </a:p>
      </dgm:t>
    </dgm:pt>
    <dgm:pt modelId="{417A913E-24BF-4836-98C1-B978F33C1335}" type="sibTrans" cxnId="{8F4FEFD7-379F-44F0-8C95-7E8098C32032}">
      <dgm:prSet/>
      <dgm:spPr/>
      <dgm:t>
        <a:bodyPr/>
        <a:lstStyle/>
        <a:p>
          <a:endParaRPr lang="en-US"/>
        </a:p>
      </dgm:t>
    </dgm:pt>
    <dgm:pt modelId="{D5DEB51D-7345-489C-AEA6-B8A0B8C63B2B}">
      <dgm:prSet phldrT="[Text]" custT="1"/>
      <dgm:spPr/>
      <dgm:t>
        <a:bodyPr/>
        <a:lstStyle/>
        <a:p>
          <a:pPr algn="r"/>
          <a:r>
            <a:rPr lang="fa-IR" sz="2400" dirty="0"/>
            <a:t>چند رشته ای</a:t>
          </a:r>
          <a:endParaRPr lang="en-US" sz="2400" dirty="0"/>
        </a:p>
      </dgm:t>
    </dgm:pt>
    <dgm:pt modelId="{C6BBA2D9-B1C3-427B-9B9C-4B8054D412BE}" type="parTrans" cxnId="{BD0EDF2B-9144-4404-B701-87ED42DC2418}">
      <dgm:prSet/>
      <dgm:spPr/>
      <dgm:t>
        <a:bodyPr/>
        <a:lstStyle/>
        <a:p>
          <a:endParaRPr lang="en-US"/>
        </a:p>
      </dgm:t>
    </dgm:pt>
    <dgm:pt modelId="{059738EF-A98C-4BFB-8366-19A64C853C72}" type="sibTrans" cxnId="{BD0EDF2B-9144-4404-B701-87ED42DC2418}">
      <dgm:prSet/>
      <dgm:spPr/>
      <dgm:t>
        <a:bodyPr/>
        <a:lstStyle/>
        <a:p>
          <a:endParaRPr lang="en-US"/>
        </a:p>
      </dgm:t>
    </dgm:pt>
    <dgm:pt modelId="{2C04AEA0-86AC-4586-B800-BDD1AEEAB977}">
      <dgm:prSet phldrT="[Text]"/>
      <dgm:spPr/>
      <dgm:t>
        <a:bodyPr/>
        <a:lstStyle/>
        <a:p>
          <a:r>
            <a:rPr lang="fa-IR" dirty="0"/>
            <a:t>رشته های موازی</a:t>
          </a:r>
          <a:endParaRPr lang="en-US" dirty="0"/>
        </a:p>
      </dgm:t>
    </dgm:pt>
    <dgm:pt modelId="{918E8F3E-24D9-4509-9943-EED6C8BD1146}" type="parTrans" cxnId="{B4034ECB-0CEC-443C-934C-D0AD60E41B0D}">
      <dgm:prSet/>
      <dgm:spPr/>
      <dgm:t>
        <a:bodyPr/>
        <a:lstStyle/>
        <a:p>
          <a:endParaRPr lang="en-US"/>
        </a:p>
      </dgm:t>
    </dgm:pt>
    <dgm:pt modelId="{25B25E19-5E7D-4801-897C-CA84946DD568}" type="sibTrans" cxnId="{B4034ECB-0CEC-443C-934C-D0AD60E41B0D}">
      <dgm:prSet/>
      <dgm:spPr/>
      <dgm:t>
        <a:bodyPr/>
        <a:lstStyle/>
        <a:p>
          <a:endParaRPr lang="en-US"/>
        </a:p>
      </dgm:t>
    </dgm:pt>
    <dgm:pt modelId="{E52F97BD-0CAF-40EE-884A-DE2D6BCA3605}">
      <dgm:prSet phldrT="[Text]"/>
      <dgm:spPr/>
      <dgm:t>
        <a:bodyPr/>
        <a:lstStyle/>
        <a:p>
          <a:r>
            <a:rPr lang="fa-IR" dirty="0"/>
            <a:t>مبتنی بر رشته های علمی</a:t>
          </a:r>
          <a:endParaRPr lang="en-US" dirty="0"/>
        </a:p>
      </dgm:t>
    </dgm:pt>
    <dgm:pt modelId="{01C54699-6692-4ED8-A19C-1C5F41290E43}" type="parTrans" cxnId="{19EAC60B-5693-4A1E-9032-5F7F89FC4CD8}">
      <dgm:prSet/>
      <dgm:spPr/>
      <dgm:t>
        <a:bodyPr/>
        <a:lstStyle/>
        <a:p>
          <a:endParaRPr lang="en-US"/>
        </a:p>
      </dgm:t>
    </dgm:pt>
    <dgm:pt modelId="{13EF1C17-2AF5-4F8C-BC0F-BF0AA542ADA1}" type="sibTrans" cxnId="{19EAC60B-5693-4A1E-9032-5F7F89FC4CD8}">
      <dgm:prSet/>
      <dgm:spPr/>
      <dgm:t>
        <a:bodyPr/>
        <a:lstStyle/>
        <a:p>
          <a:endParaRPr lang="en-US"/>
        </a:p>
      </dgm:t>
    </dgm:pt>
    <dgm:pt modelId="{51AC1675-41DD-4E4E-AA9E-EAC2975EFD84}" type="pres">
      <dgm:prSet presAssocID="{70F899F2-B86F-48AB-A868-96AC4F266D82}" presName="Name0" presStyleCnt="0">
        <dgm:presLayoutVars>
          <dgm:chMax val="1"/>
          <dgm:dir/>
          <dgm:animLvl val="ctr"/>
          <dgm:resizeHandles val="exact"/>
        </dgm:presLayoutVars>
      </dgm:prSet>
      <dgm:spPr/>
      <dgm:t>
        <a:bodyPr/>
        <a:lstStyle/>
        <a:p>
          <a:endParaRPr lang="en-US"/>
        </a:p>
      </dgm:t>
    </dgm:pt>
    <dgm:pt modelId="{F08D21D4-1C75-4A6D-B205-E98EBA45ED58}" type="pres">
      <dgm:prSet presAssocID="{936065A4-6928-4ACA-9394-7C97FB97559D}" presName="centerShape" presStyleLbl="node0" presStyleIdx="0" presStyleCnt="1" custScaleX="223372" custScaleY="120897" custLinFactNeighborX="-270" custLinFactNeighborY="0"/>
      <dgm:spPr/>
      <dgm:t>
        <a:bodyPr/>
        <a:lstStyle/>
        <a:p>
          <a:endParaRPr lang="en-US"/>
        </a:p>
      </dgm:t>
    </dgm:pt>
    <dgm:pt modelId="{601AE83E-7F85-433E-959A-F986AC8C2D5C}" type="pres">
      <dgm:prSet presAssocID="{771368B8-45F8-4B71-B380-45A3ACF5840F}" presName="parTrans" presStyleLbl="sibTrans2D1" presStyleIdx="0" presStyleCnt="4"/>
      <dgm:spPr/>
      <dgm:t>
        <a:bodyPr/>
        <a:lstStyle/>
        <a:p>
          <a:endParaRPr lang="en-US"/>
        </a:p>
      </dgm:t>
    </dgm:pt>
    <dgm:pt modelId="{E1548FC8-0CE8-46E9-9EC8-0CC8D90E63A4}" type="pres">
      <dgm:prSet presAssocID="{771368B8-45F8-4B71-B380-45A3ACF5840F}" presName="connectorText" presStyleLbl="sibTrans2D1" presStyleIdx="0" presStyleCnt="4"/>
      <dgm:spPr/>
      <dgm:t>
        <a:bodyPr/>
        <a:lstStyle/>
        <a:p>
          <a:endParaRPr lang="en-US"/>
        </a:p>
      </dgm:t>
    </dgm:pt>
    <dgm:pt modelId="{F5B4D172-B3C5-4F7F-8861-2B43738B8D46}" type="pres">
      <dgm:prSet presAssocID="{A8B40867-0EAD-4343-BEB8-4E5B6A84F020}" presName="node" presStyleLbl="node1" presStyleIdx="0" presStyleCnt="4" custScaleX="146526" custRadScaleRad="100168" custRadScaleInc="0">
        <dgm:presLayoutVars>
          <dgm:bulletEnabled val="1"/>
        </dgm:presLayoutVars>
      </dgm:prSet>
      <dgm:spPr/>
      <dgm:t>
        <a:bodyPr/>
        <a:lstStyle/>
        <a:p>
          <a:endParaRPr lang="en-US"/>
        </a:p>
      </dgm:t>
    </dgm:pt>
    <dgm:pt modelId="{A2C792B0-6C1F-46DA-9A69-4F52B33522B0}" type="pres">
      <dgm:prSet presAssocID="{C6BBA2D9-B1C3-427B-9B9C-4B8054D412BE}" presName="parTrans" presStyleLbl="sibTrans2D1" presStyleIdx="1" presStyleCnt="4"/>
      <dgm:spPr/>
      <dgm:t>
        <a:bodyPr/>
        <a:lstStyle/>
        <a:p>
          <a:endParaRPr lang="en-US"/>
        </a:p>
      </dgm:t>
    </dgm:pt>
    <dgm:pt modelId="{26AE2585-5350-4DF1-8505-A3D0924BB454}" type="pres">
      <dgm:prSet presAssocID="{C6BBA2D9-B1C3-427B-9B9C-4B8054D412BE}" presName="connectorText" presStyleLbl="sibTrans2D1" presStyleIdx="1" presStyleCnt="4"/>
      <dgm:spPr/>
      <dgm:t>
        <a:bodyPr/>
        <a:lstStyle/>
        <a:p>
          <a:endParaRPr lang="en-US"/>
        </a:p>
      </dgm:t>
    </dgm:pt>
    <dgm:pt modelId="{354C8D65-A388-4EFE-B8DC-142C3640288C}" type="pres">
      <dgm:prSet presAssocID="{D5DEB51D-7345-489C-AEA6-B8A0B8C63B2B}" presName="node" presStyleLbl="node1" presStyleIdx="1" presStyleCnt="4" custScaleX="149726" custRadScaleRad="145803" custRadScaleInc="-931">
        <dgm:presLayoutVars>
          <dgm:bulletEnabled val="1"/>
        </dgm:presLayoutVars>
      </dgm:prSet>
      <dgm:spPr/>
      <dgm:t>
        <a:bodyPr/>
        <a:lstStyle/>
        <a:p>
          <a:endParaRPr lang="en-US"/>
        </a:p>
      </dgm:t>
    </dgm:pt>
    <dgm:pt modelId="{5843658E-4A7A-4339-A036-2ECE9C7F271C}" type="pres">
      <dgm:prSet presAssocID="{918E8F3E-24D9-4509-9943-EED6C8BD1146}" presName="parTrans" presStyleLbl="sibTrans2D1" presStyleIdx="2" presStyleCnt="4"/>
      <dgm:spPr/>
      <dgm:t>
        <a:bodyPr/>
        <a:lstStyle/>
        <a:p>
          <a:endParaRPr lang="en-US"/>
        </a:p>
      </dgm:t>
    </dgm:pt>
    <dgm:pt modelId="{4A8CDAE3-AACA-4CE8-BC57-99E27EF0B8A4}" type="pres">
      <dgm:prSet presAssocID="{918E8F3E-24D9-4509-9943-EED6C8BD1146}" presName="connectorText" presStyleLbl="sibTrans2D1" presStyleIdx="2" presStyleCnt="4"/>
      <dgm:spPr/>
      <dgm:t>
        <a:bodyPr/>
        <a:lstStyle/>
        <a:p>
          <a:endParaRPr lang="en-US"/>
        </a:p>
      </dgm:t>
    </dgm:pt>
    <dgm:pt modelId="{38B9FAE9-AF4D-47B7-9F21-434BA2A9C08D}" type="pres">
      <dgm:prSet presAssocID="{2C04AEA0-86AC-4586-B800-BDD1AEEAB977}" presName="node" presStyleLbl="node1" presStyleIdx="2" presStyleCnt="4" custScaleX="137571">
        <dgm:presLayoutVars>
          <dgm:bulletEnabled val="1"/>
        </dgm:presLayoutVars>
      </dgm:prSet>
      <dgm:spPr/>
      <dgm:t>
        <a:bodyPr/>
        <a:lstStyle/>
        <a:p>
          <a:endParaRPr lang="en-US"/>
        </a:p>
      </dgm:t>
    </dgm:pt>
    <dgm:pt modelId="{9AF6A794-53F3-43F6-BAB6-67404BADFD6D}" type="pres">
      <dgm:prSet presAssocID="{01C54699-6692-4ED8-A19C-1C5F41290E43}" presName="parTrans" presStyleLbl="sibTrans2D1" presStyleIdx="3" presStyleCnt="4" custScaleX="134912"/>
      <dgm:spPr/>
      <dgm:t>
        <a:bodyPr/>
        <a:lstStyle/>
        <a:p>
          <a:endParaRPr lang="en-US"/>
        </a:p>
      </dgm:t>
    </dgm:pt>
    <dgm:pt modelId="{249F1A60-6137-4C80-B410-3DB1BF70F38A}" type="pres">
      <dgm:prSet presAssocID="{01C54699-6692-4ED8-A19C-1C5F41290E43}" presName="connectorText" presStyleLbl="sibTrans2D1" presStyleIdx="3" presStyleCnt="4"/>
      <dgm:spPr/>
      <dgm:t>
        <a:bodyPr/>
        <a:lstStyle/>
        <a:p>
          <a:endParaRPr lang="en-US"/>
        </a:p>
      </dgm:t>
    </dgm:pt>
    <dgm:pt modelId="{591C486A-FDD0-41DC-BB90-195EE19C1E3D}" type="pres">
      <dgm:prSet presAssocID="{E52F97BD-0CAF-40EE-884A-DE2D6BCA3605}" presName="node" presStyleLbl="node1" presStyleIdx="3" presStyleCnt="4" custScaleX="151728" custRadScaleRad="147427" custRadScaleInc="-1840">
        <dgm:presLayoutVars>
          <dgm:bulletEnabled val="1"/>
        </dgm:presLayoutVars>
      </dgm:prSet>
      <dgm:spPr/>
      <dgm:t>
        <a:bodyPr/>
        <a:lstStyle/>
        <a:p>
          <a:endParaRPr lang="en-US"/>
        </a:p>
      </dgm:t>
    </dgm:pt>
  </dgm:ptLst>
  <dgm:cxnLst>
    <dgm:cxn modelId="{E640D854-2B91-4B22-A00C-8F397B0E7C9C}" type="presOf" srcId="{01C54699-6692-4ED8-A19C-1C5F41290E43}" destId="{249F1A60-6137-4C80-B410-3DB1BF70F38A}" srcOrd="1" destOrd="0" presId="urn:microsoft.com/office/officeart/2005/8/layout/radial5"/>
    <dgm:cxn modelId="{486708B8-B207-4CB7-A619-59874C254F94}" type="presOf" srcId="{01C54699-6692-4ED8-A19C-1C5F41290E43}" destId="{9AF6A794-53F3-43F6-BAB6-67404BADFD6D}" srcOrd="0" destOrd="0" presId="urn:microsoft.com/office/officeart/2005/8/layout/radial5"/>
    <dgm:cxn modelId="{3F01B302-EE52-4AE4-9302-62D43C65B8B3}" type="presOf" srcId="{771368B8-45F8-4B71-B380-45A3ACF5840F}" destId="{601AE83E-7F85-433E-959A-F986AC8C2D5C}" srcOrd="0" destOrd="0" presId="urn:microsoft.com/office/officeart/2005/8/layout/radial5"/>
    <dgm:cxn modelId="{DCF92BA7-3460-435C-AF03-41EE9B35F694}" type="presOf" srcId="{A8B40867-0EAD-4343-BEB8-4E5B6A84F020}" destId="{F5B4D172-B3C5-4F7F-8861-2B43738B8D46}" srcOrd="0" destOrd="0" presId="urn:microsoft.com/office/officeart/2005/8/layout/radial5"/>
    <dgm:cxn modelId="{19EAC60B-5693-4A1E-9032-5F7F89FC4CD8}" srcId="{936065A4-6928-4ACA-9394-7C97FB97559D}" destId="{E52F97BD-0CAF-40EE-884A-DE2D6BCA3605}" srcOrd="3" destOrd="0" parTransId="{01C54699-6692-4ED8-A19C-1C5F41290E43}" sibTransId="{13EF1C17-2AF5-4F8C-BC0F-BF0AA542ADA1}"/>
    <dgm:cxn modelId="{2AC36CAF-0931-4792-B415-2B1C53CE44AB}" srcId="{70F899F2-B86F-48AB-A868-96AC4F266D82}" destId="{936065A4-6928-4ACA-9394-7C97FB97559D}" srcOrd="0" destOrd="0" parTransId="{2E57B783-FD80-4C53-AF80-A9F7740EE372}" sibTransId="{C8446E4D-DD36-4F0D-8266-30FEB55D4673}"/>
    <dgm:cxn modelId="{9FB0B6B3-55F8-4780-9F86-3FC8DD8E2EB0}" type="presOf" srcId="{C6BBA2D9-B1C3-427B-9B9C-4B8054D412BE}" destId="{26AE2585-5350-4DF1-8505-A3D0924BB454}" srcOrd="1" destOrd="0" presId="urn:microsoft.com/office/officeart/2005/8/layout/radial5"/>
    <dgm:cxn modelId="{5FB1B301-8ADF-4E0D-9D3C-5AF9D6600A5F}" type="presOf" srcId="{70F899F2-B86F-48AB-A868-96AC4F266D82}" destId="{51AC1675-41DD-4E4E-AA9E-EAC2975EFD84}" srcOrd="0" destOrd="0" presId="urn:microsoft.com/office/officeart/2005/8/layout/radial5"/>
    <dgm:cxn modelId="{115AD93E-607C-434D-B938-E696A220FD11}" type="presOf" srcId="{2C04AEA0-86AC-4586-B800-BDD1AEEAB977}" destId="{38B9FAE9-AF4D-47B7-9F21-434BA2A9C08D}" srcOrd="0" destOrd="0" presId="urn:microsoft.com/office/officeart/2005/8/layout/radial5"/>
    <dgm:cxn modelId="{A757AD1B-2353-4640-A6CA-D837BF9800FF}" type="presOf" srcId="{E52F97BD-0CAF-40EE-884A-DE2D6BCA3605}" destId="{591C486A-FDD0-41DC-BB90-195EE19C1E3D}" srcOrd="0" destOrd="0" presId="urn:microsoft.com/office/officeart/2005/8/layout/radial5"/>
    <dgm:cxn modelId="{8F4FEFD7-379F-44F0-8C95-7E8098C32032}" srcId="{936065A4-6928-4ACA-9394-7C97FB97559D}" destId="{A8B40867-0EAD-4343-BEB8-4E5B6A84F020}" srcOrd="0" destOrd="0" parTransId="{771368B8-45F8-4B71-B380-45A3ACF5840F}" sibTransId="{417A913E-24BF-4836-98C1-B978F33C1335}"/>
    <dgm:cxn modelId="{2C2790D2-B1C1-4F0E-9490-279A6BEE573D}" type="presOf" srcId="{918E8F3E-24D9-4509-9943-EED6C8BD1146}" destId="{5843658E-4A7A-4339-A036-2ECE9C7F271C}" srcOrd="0" destOrd="0" presId="urn:microsoft.com/office/officeart/2005/8/layout/radial5"/>
    <dgm:cxn modelId="{2BA86015-923A-49D0-8E99-B01D95B170DE}" type="presOf" srcId="{918E8F3E-24D9-4509-9943-EED6C8BD1146}" destId="{4A8CDAE3-AACA-4CE8-BC57-99E27EF0B8A4}" srcOrd="1" destOrd="0" presId="urn:microsoft.com/office/officeart/2005/8/layout/radial5"/>
    <dgm:cxn modelId="{BD0EDF2B-9144-4404-B701-87ED42DC2418}" srcId="{936065A4-6928-4ACA-9394-7C97FB97559D}" destId="{D5DEB51D-7345-489C-AEA6-B8A0B8C63B2B}" srcOrd="1" destOrd="0" parTransId="{C6BBA2D9-B1C3-427B-9B9C-4B8054D412BE}" sibTransId="{059738EF-A98C-4BFB-8366-19A64C853C72}"/>
    <dgm:cxn modelId="{34ABCF5D-2250-42DE-A0F5-8BF97623F481}" type="presOf" srcId="{771368B8-45F8-4B71-B380-45A3ACF5840F}" destId="{E1548FC8-0CE8-46E9-9EC8-0CC8D90E63A4}" srcOrd="1" destOrd="0" presId="urn:microsoft.com/office/officeart/2005/8/layout/radial5"/>
    <dgm:cxn modelId="{19AFBF2F-4CB3-4563-9704-5E33275DEEAC}" type="presOf" srcId="{D5DEB51D-7345-489C-AEA6-B8A0B8C63B2B}" destId="{354C8D65-A388-4EFE-B8DC-142C3640288C}" srcOrd="0" destOrd="0" presId="urn:microsoft.com/office/officeart/2005/8/layout/radial5"/>
    <dgm:cxn modelId="{3D1DB4D2-8872-4C4A-B04D-4EE3748CFF6C}" type="presOf" srcId="{936065A4-6928-4ACA-9394-7C97FB97559D}" destId="{F08D21D4-1C75-4A6D-B205-E98EBA45ED58}" srcOrd="0" destOrd="0" presId="urn:microsoft.com/office/officeart/2005/8/layout/radial5"/>
    <dgm:cxn modelId="{B4034ECB-0CEC-443C-934C-D0AD60E41B0D}" srcId="{936065A4-6928-4ACA-9394-7C97FB97559D}" destId="{2C04AEA0-86AC-4586-B800-BDD1AEEAB977}" srcOrd="2" destOrd="0" parTransId="{918E8F3E-24D9-4509-9943-EED6C8BD1146}" sibTransId="{25B25E19-5E7D-4801-897C-CA84946DD568}"/>
    <dgm:cxn modelId="{6A5A1B15-E2BC-469B-B0DA-F40DB739F90D}" type="presOf" srcId="{C6BBA2D9-B1C3-427B-9B9C-4B8054D412BE}" destId="{A2C792B0-6C1F-46DA-9A69-4F52B33522B0}" srcOrd="0" destOrd="0" presId="urn:microsoft.com/office/officeart/2005/8/layout/radial5"/>
    <dgm:cxn modelId="{A61A16EF-30EB-4C0E-8FA7-544F6CB04D33}" type="presParOf" srcId="{51AC1675-41DD-4E4E-AA9E-EAC2975EFD84}" destId="{F08D21D4-1C75-4A6D-B205-E98EBA45ED58}" srcOrd="0" destOrd="0" presId="urn:microsoft.com/office/officeart/2005/8/layout/radial5"/>
    <dgm:cxn modelId="{0447CEE6-2C3E-4FF0-85AF-7B88E0AB62EA}" type="presParOf" srcId="{51AC1675-41DD-4E4E-AA9E-EAC2975EFD84}" destId="{601AE83E-7F85-433E-959A-F986AC8C2D5C}" srcOrd="1" destOrd="0" presId="urn:microsoft.com/office/officeart/2005/8/layout/radial5"/>
    <dgm:cxn modelId="{8CDBB4CC-E09E-4D03-9F61-2545CB2F7999}" type="presParOf" srcId="{601AE83E-7F85-433E-959A-F986AC8C2D5C}" destId="{E1548FC8-0CE8-46E9-9EC8-0CC8D90E63A4}" srcOrd="0" destOrd="0" presId="urn:microsoft.com/office/officeart/2005/8/layout/radial5"/>
    <dgm:cxn modelId="{9DEFB15B-1BE3-40E6-A8F4-0B4D73D2583B}" type="presParOf" srcId="{51AC1675-41DD-4E4E-AA9E-EAC2975EFD84}" destId="{F5B4D172-B3C5-4F7F-8861-2B43738B8D46}" srcOrd="2" destOrd="0" presId="urn:microsoft.com/office/officeart/2005/8/layout/radial5"/>
    <dgm:cxn modelId="{78E31747-164B-45F0-BCE5-683D26390A53}" type="presParOf" srcId="{51AC1675-41DD-4E4E-AA9E-EAC2975EFD84}" destId="{A2C792B0-6C1F-46DA-9A69-4F52B33522B0}" srcOrd="3" destOrd="0" presId="urn:microsoft.com/office/officeart/2005/8/layout/radial5"/>
    <dgm:cxn modelId="{6EAB8EB2-C3B3-49FF-A12E-2EBED2557A7F}" type="presParOf" srcId="{A2C792B0-6C1F-46DA-9A69-4F52B33522B0}" destId="{26AE2585-5350-4DF1-8505-A3D0924BB454}" srcOrd="0" destOrd="0" presId="urn:microsoft.com/office/officeart/2005/8/layout/radial5"/>
    <dgm:cxn modelId="{59D7FB6F-62A1-43B8-9D9E-CE28C0152E90}" type="presParOf" srcId="{51AC1675-41DD-4E4E-AA9E-EAC2975EFD84}" destId="{354C8D65-A388-4EFE-B8DC-142C3640288C}" srcOrd="4" destOrd="0" presId="urn:microsoft.com/office/officeart/2005/8/layout/radial5"/>
    <dgm:cxn modelId="{9B4D3E36-09A6-45D8-8118-A3B14715A103}" type="presParOf" srcId="{51AC1675-41DD-4E4E-AA9E-EAC2975EFD84}" destId="{5843658E-4A7A-4339-A036-2ECE9C7F271C}" srcOrd="5" destOrd="0" presId="urn:microsoft.com/office/officeart/2005/8/layout/radial5"/>
    <dgm:cxn modelId="{F7752067-977A-494A-8F15-6A81EC93C459}" type="presParOf" srcId="{5843658E-4A7A-4339-A036-2ECE9C7F271C}" destId="{4A8CDAE3-AACA-4CE8-BC57-99E27EF0B8A4}" srcOrd="0" destOrd="0" presId="urn:microsoft.com/office/officeart/2005/8/layout/radial5"/>
    <dgm:cxn modelId="{43385FC6-541A-4AB9-A4A8-7DFA421632F6}" type="presParOf" srcId="{51AC1675-41DD-4E4E-AA9E-EAC2975EFD84}" destId="{38B9FAE9-AF4D-47B7-9F21-434BA2A9C08D}" srcOrd="6" destOrd="0" presId="urn:microsoft.com/office/officeart/2005/8/layout/radial5"/>
    <dgm:cxn modelId="{561B2705-F9E9-4290-91D3-0F78220C463A}" type="presParOf" srcId="{51AC1675-41DD-4E4E-AA9E-EAC2975EFD84}" destId="{9AF6A794-53F3-43F6-BAB6-67404BADFD6D}" srcOrd="7" destOrd="0" presId="urn:microsoft.com/office/officeart/2005/8/layout/radial5"/>
    <dgm:cxn modelId="{BF7C69CA-8F02-4ECA-BC1B-06D0E2CBE782}" type="presParOf" srcId="{9AF6A794-53F3-43F6-BAB6-67404BADFD6D}" destId="{249F1A60-6137-4C80-B410-3DB1BF70F38A}" srcOrd="0" destOrd="0" presId="urn:microsoft.com/office/officeart/2005/8/layout/radial5"/>
    <dgm:cxn modelId="{7F1FAB5B-3FD7-4CA1-9791-487D97C6EDB6}" type="presParOf" srcId="{51AC1675-41DD-4E4E-AA9E-EAC2975EFD84}" destId="{591C486A-FDD0-41DC-BB90-195EE19C1E3D}" srcOrd="8"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9EC709-0628-4876-8CE6-B5B4513B004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CD1BDE9-FA41-4FCA-BF6E-D00B7235809A}">
      <dgm:prSet phldrT="[Text]"/>
      <dgm:spPr/>
      <dgm:t>
        <a:bodyPr/>
        <a:lstStyle/>
        <a:p>
          <a:r>
            <a:rPr lang="fa-IR" dirty="0">
              <a:solidFill>
                <a:schemeClr val="accent3"/>
              </a:solidFill>
            </a:rPr>
            <a:t>ب. </a:t>
          </a:r>
          <a:r>
            <a:rPr lang="fa-IR" dirty="0"/>
            <a:t>آن قسمت از مفاهیم و مهارت های درس علوم طبیعی را که برای یادگیری به توانایی‌ها ریاضی نیاز دارد مشخص می سازد.</a:t>
          </a:r>
          <a:endParaRPr lang="en-US" dirty="0"/>
        </a:p>
      </dgm:t>
    </dgm:pt>
    <dgm:pt modelId="{242DD5A8-D1EE-47BA-9D93-665D50A2DE87}" type="parTrans" cxnId="{31AA1E75-78DC-4087-AEBB-1BDABFE8980C}">
      <dgm:prSet/>
      <dgm:spPr/>
      <dgm:t>
        <a:bodyPr/>
        <a:lstStyle/>
        <a:p>
          <a:endParaRPr lang="en-US"/>
        </a:p>
      </dgm:t>
    </dgm:pt>
    <dgm:pt modelId="{B4FD54E3-87B1-4579-8AF1-263D1C965C78}" type="sibTrans" cxnId="{31AA1E75-78DC-4087-AEBB-1BDABFE8980C}">
      <dgm:prSet/>
      <dgm:spPr/>
      <dgm:t>
        <a:bodyPr/>
        <a:lstStyle/>
        <a:p>
          <a:endParaRPr lang="en-US"/>
        </a:p>
      </dgm:t>
    </dgm:pt>
    <dgm:pt modelId="{43F27A36-23CA-48EA-9562-089BA19E2F47}">
      <dgm:prSet phldrT="[Text]"/>
      <dgm:spPr/>
      <dgm:t>
        <a:bodyPr/>
        <a:lstStyle/>
        <a:p>
          <a:r>
            <a:rPr lang="fa-IR" dirty="0">
              <a:solidFill>
                <a:schemeClr val="accent3"/>
              </a:solidFill>
            </a:rPr>
            <a:t>الف. </a:t>
          </a:r>
          <a:r>
            <a:rPr lang="fa-IR" dirty="0"/>
            <a:t>مفاهیم و مهارتهای محتوای دست علوم طبیعی را انتخاب و منظم می کند </a:t>
          </a:r>
          <a:endParaRPr lang="en-US" dirty="0"/>
        </a:p>
      </dgm:t>
    </dgm:pt>
    <dgm:pt modelId="{F3C20FDE-9C40-4E84-9774-2D526BDED490}" type="parTrans" cxnId="{153A1023-55BD-4C7B-AEF8-C105C89F0362}">
      <dgm:prSet/>
      <dgm:spPr/>
      <dgm:t>
        <a:bodyPr/>
        <a:lstStyle/>
        <a:p>
          <a:endParaRPr lang="en-US"/>
        </a:p>
      </dgm:t>
    </dgm:pt>
    <dgm:pt modelId="{D2AFD7E1-2232-49D2-897C-AFEAAF20A0DE}" type="sibTrans" cxnId="{153A1023-55BD-4C7B-AEF8-C105C89F0362}">
      <dgm:prSet/>
      <dgm:spPr/>
      <dgm:t>
        <a:bodyPr/>
        <a:lstStyle/>
        <a:p>
          <a:endParaRPr lang="en-US"/>
        </a:p>
      </dgm:t>
    </dgm:pt>
    <dgm:pt modelId="{A009F1F4-F4A5-4B29-9355-62655446DB53}">
      <dgm:prSet phldrT="[Text]"/>
      <dgm:spPr/>
      <dgm:t>
        <a:bodyPr/>
        <a:lstStyle/>
        <a:p>
          <a:r>
            <a:rPr lang="fa-IR" dirty="0">
              <a:solidFill>
                <a:schemeClr val="accent3"/>
              </a:solidFill>
            </a:rPr>
            <a:t>ج. </a:t>
          </a:r>
          <a:r>
            <a:rPr lang="fa-IR" dirty="0"/>
            <a:t>مهارتهای ریاضی مورد نیاز برای یادگیری محتوای علوم طبیعی را تعیین می کند </a:t>
          </a:r>
          <a:endParaRPr lang="en-US" dirty="0"/>
        </a:p>
      </dgm:t>
    </dgm:pt>
    <dgm:pt modelId="{3A710D1D-4A0D-4F9E-9F8B-3D3F078BFCE0}" type="parTrans" cxnId="{F04FAC3B-F8AE-4F1E-891B-4DBEEB55C825}">
      <dgm:prSet/>
      <dgm:spPr/>
      <dgm:t>
        <a:bodyPr/>
        <a:lstStyle/>
        <a:p>
          <a:endParaRPr lang="en-US"/>
        </a:p>
      </dgm:t>
    </dgm:pt>
    <dgm:pt modelId="{04F29ADC-E40A-4F79-B10D-4377ACC62D86}" type="sibTrans" cxnId="{F04FAC3B-F8AE-4F1E-891B-4DBEEB55C825}">
      <dgm:prSet/>
      <dgm:spPr/>
      <dgm:t>
        <a:bodyPr/>
        <a:lstStyle/>
        <a:p>
          <a:endParaRPr lang="en-US"/>
        </a:p>
      </dgm:t>
    </dgm:pt>
    <dgm:pt modelId="{245316D8-05B3-49CD-901E-421E5DDF607B}">
      <dgm:prSet phldrT="[Text]"/>
      <dgm:spPr/>
      <dgm:t>
        <a:bodyPr/>
        <a:lstStyle/>
        <a:p>
          <a:r>
            <a:rPr lang="fa-IR" dirty="0">
              <a:solidFill>
                <a:schemeClr val="accent3"/>
              </a:solidFill>
            </a:rPr>
            <a:t>د. </a:t>
          </a:r>
          <a:r>
            <a:rPr lang="fa-IR" dirty="0"/>
            <a:t>مهارتهای ریاضی تعیین شده را طوری سازمان می دهد که از نظر زمان آموزش توانایی لازم برای حل مسائل علوم طبیعی را در دانش آموزان به وجود آورند در زمان انتخاب و سازماندهی محتوا به ویژه برای تالیف کتابهای درسی بین معلمان دروس علوم طبیعی و ریاضیات هماهنگی لازم را به وجود ‌آورد</a:t>
          </a:r>
          <a:endParaRPr lang="en-US" dirty="0"/>
        </a:p>
      </dgm:t>
    </dgm:pt>
    <dgm:pt modelId="{7F27FC36-D6AE-4AF6-9ECC-566F765372FA}" type="sibTrans" cxnId="{2ECB7D5C-633E-4F99-8311-F7D7D9BC5C91}">
      <dgm:prSet/>
      <dgm:spPr/>
      <dgm:t>
        <a:bodyPr/>
        <a:lstStyle/>
        <a:p>
          <a:endParaRPr lang="en-US"/>
        </a:p>
      </dgm:t>
    </dgm:pt>
    <dgm:pt modelId="{FE84E239-0565-42CD-92A9-E0DDC96DDE49}" type="parTrans" cxnId="{2ECB7D5C-633E-4F99-8311-F7D7D9BC5C91}">
      <dgm:prSet/>
      <dgm:spPr/>
      <dgm:t>
        <a:bodyPr/>
        <a:lstStyle/>
        <a:p>
          <a:endParaRPr lang="en-US"/>
        </a:p>
      </dgm:t>
    </dgm:pt>
    <dgm:pt modelId="{8539D8EE-981E-424C-A1CC-9341B9A3D39D}" type="pres">
      <dgm:prSet presAssocID="{209EC709-0628-4876-8CE6-B5B4513B004F}" presName="diagram" presStyleCnt="0">
        <dgm:presLayoutVars>
          <dgm:dir/>
          <dgm:resizeHandles val="exact"/>
        </dgm:presLayoutVars>
      </dgm:prSet>
      <dgm:spPr/>
      <dgm:t>
        <a:bodyPr/>
        <a:lstStyle/>
        <a:p>
          <a:endParaRPr lang="en-US"/>
        </a:p>
      </dgm:t>
    </dgm:pt>
    <dgm:pt modelId="{CA12F248-02B7-479D-89D6-8EFFC2CF712F}" type="pres">
      <dgm:prSet presAssocID="{ECD1BDE9-FA41-4FCA-BF6E-D00B7235809A}" presName="node" presStyleLbl="node1" presStyleIdx="0" presStyleCnt="4">
        <dgm:presLayoutVars>
          <dgm:bulletEnabled val="1"/>
        </dgm:presLayoutVars>
      </dgm:prSet>
      <dgm:spPr/>
      <dgm:t>
        <a:bodyPr/>
        <a:lstStyle/>
        <a:p>
          <a:endParaRPr lang="en-US"/>
        </a:p>
      </dgm:t>
    </dgm:pt>
    <dgm:pt modelId="{7D5FD976-CC69-4C99-8AD0-663484F75AE3}" type="pres">
      <dgm:prSet presAssocID="{B4FD54E3-87B1-4579-8AF1-263D1C965C78}" presName="sibTrans" presStyleCnt="0"/>
      <dgm:spPr/>
    </dgm:pt>
    <dgm:pt modelId="{ED35D3A5-5CE0-4FB4-9ED1-AF988323C7F8}" type="pres">
      <dgm:prSet presAssocID="{43F27A36-23CA-48EA-9562-089BA19E2F47}" presName="node" presStyleLbl="node1" presStyleIdx="1" presStyleCnt="4">
        <dgm:presLayoutVars>
          <dgm:bulletEnabled val="1"/>
        </dgm:presLayoutVars>
      </dgm:prSet>
      <dgm:spPr/>
      <dgm:t>
        <a:bodyPr/>
        <a:lstStyle/>
        <a:p>
          <a:endParaRPr lang="en-US"/>
        </a:p>
      </dgm:t>
    </dgm:pt>
    <dgm:pt modelId="{94388390-F457-4991-A6EA-A7D679726F82}" type="pres">
      <dgm:prSet presAssocID="{D2AFD7E1-2232-49D2-897C-AFEAAF20A0DE}" presName="sibTrans" presStyleCnt="0"/>
      <dgm:spPr/>
    </dgm:pt>
    <dgm:pt modelId="{8A2F37AB-2B89-4B65-BAAE-A510AE18B2C4}" type="pres">
      <dgm:prSet presAssocID="{245316D8-05B3-49CD-901E-421E5DDF607B}" presName="node" presStyleLbl="node1" presStyleIdx="2" presStyleCnt="4">
        <dgm:presLayoutVars>
          <dgm:bulletEnabled val="1"/>
        </dgm:presLayoutVars>
      </dgm:prSet>
      <dgm:spPr/>
      <dgm:t>
        <a:bodyPr/>
        <a:lstStyle/>
        <a:p>
          <a:endParaRPr lang="en-US"/>
        </a:p>
      </dgm:t>
    </dgm:pt>
    <dgm:pt modelId="{77BFD677-D649-404D-8D7A-BFDB1D64E360}" type="pres">
      <dgm:prSet presAssocID="{7F27FC36-D6AE-4AF6-9ECC-566F765372FA}" presName="sibTrans" presStyleCnt="0"/>
      <dgm:spPr/>
    </dgm:pt>
    <dgm:pt modelId="{DC468111-D6B4-4C5F-8D1F-B53684337C8E}" type="pres">
      <dgm:prSet presAssocID="{A009F1F4-F4A5-4B29-9355-62655446DB53}" presName="node" presStyleLbl="node1" presStyleIdx="3" presStyleCnt="4">
        <dgm:presLayoutVars>
          <dgm:bulletEnabled val="1"/>
        </dgm:presLayoutVars>
      </dgm:prSet>
      <dgm:spPr/>
      <dgm:t>
        <a:bodyPr/>
        <a:lstStyle/>
        <a:p>
          <a:endParaRPr lang="en-US"/>
        </a:p>
      </dgm:t>
    </dgm:pt>
  </dgm:ptLst>
  <dgm:cxnLst>
    <dgm:cxn modelId="{F04FAC3B-F8AE-4F1E-891B-4DBEEB55C825}" srcId="{209EC709-0628-4876-8CE6-B5B4513B004F}" destId="{A009F1F4-F4A5-4B29-9355-62655446DB53}" srcOrd="3" destOrd="0" parTransId="{3A710D1D-4A0D-4F9E-9F8B-3D3F078BFCE0}" sibTransId="{04F29ADC-E40A-4F79-B10D-4377ACC62D86}"/>
    <dgm:cxn modelId="{963E022E-F550-47BA-A080-8859B71BC82B}" type="presOf" srcId="{ECD1BDE9-FA41-4FCA-BF6E-D00B7235809A}" destId="{CA12F248-02B7-479D-89D6-8EFFC2CF712F}" srcOrd="0" destOrd="0" presId="urn:microsoft.com/office/officeart/2005/8/layout/default"/>
    <dgm:cxn modelId="{4863C96F-5420-4115-B3C1-86F55FB9083E}" type="presOf" srcId="{209EC709-0628-4876-8CE6-B5B4513B004F}" destId="{8539D8EE-981E-424C-A1CC-9341B9A3D39D}" srcOrd="0" destOrd="0" presId="urn:microsoft.com/office/officeart/2005/8/layout/default"/>
    <dgm:cxn modelId="{31AA1E75-78DC-4087-AEBB-1BDABFE8980C}" srcId="{209EC709-0628-4876-8CE6-B5B4513B004F}" destId="{ECD1BDE9-FA41-4FCA-BF6E-D00B7235809A}" srcOrd="0" destOrd="0" parTransId="{242DD5A8-D1EE-47BA-9D93-665D50A2DE87}" sibTransId="{B4FD54E3-87B1-4579-8AF1-263D1C965C78}"/>
    <dgm:cxn modelId="{D6983178-A0D9-422E-8631-B5B44D5F39C2}" type="presOf" srcId="{43F27A36-23CA-48EA-9562-089BA19E2F47}" destId="{ED35D3A5-5CE0-4FB4-9ED1-AF988323C7F8}" srcOrd="0" destOrd="0" presId="urn:microsoft.com/office/officeart/2005/8/layout/default"/>
    <dgm:cxn modelId="{2ECB7D5C-633E-4F99-8311-F7D7D9BC5C91}" srcId="{209EC709-0628-4876-8CE6-B5B4513B004F}" destId="{245316D8-05B3-49CD-901E-421E5DDF607B}" srcOrd="2" destOrd="0" parTransId="{FE84E239-0565-42CD-92A9-E0DDC96DDE49}" sibTransId="{7F27FC36-D6AE-4AF6-9ECC-566F765372FA}"/>
    <dgm:cxn modelId="{3FDBC41C-DD9A-4DD5-A840-44E1E04F7E1A}" type="presOf" srcId="{245316D8-05B3-49CD-901E-421E5DDF607B}" destId="{8A2F37AB-2B89-4B65-BAAE-A510AE18B2C4}" srcOrd="0" destOrd="0" presId="urn:microsoft.com/office/officeart/2005/8/layout/default"/>
    <dgm:cxn modelId="{71A11D8F-699B-45C7-825E-9E8A59BC8490}" type="presOf" srcId="{A009F1F4-F4A5-4B29-9355-62655446DB53}" destId="{DC468111-D6B4-4C5F-8D1F-B53684337C8E}" srcOrd="0" destOrd="0" presId="urn:microsoft.com/office/officeart/2005/8/layout/default"/>
    <dgm:cxn modelId="{153A1023-55BD-4C7B-AEF8-C105C89F0362}" srcId="{209EC709-0628-4876-8CE6-B5B4513B004F}" destId="{43F27A36-23CA-48EA-9562-089BA19E2F47}" srcOrd="1" destOrd="0" parTransId="{F3C20FDE-9C40-4E84-9774-2D526BDED490}" sibTransId="{D2AFD7E1-2232-49D2-897C-AFEAAF20A0DE}"/>
    <dgm:cxn modelId="{8047D665-5340-4E30-B765-F15A3E4C082B}" type="presParOf" srcId="{8539D8EE-981E-424C-A1CC-9341B9A3D39D}" destId="{CA12F248-02B7-479D-89D6-8EFFC2CF712F}" srcOrd="0" destOrd="0" presId="urn:microsoft.com/office/officeart/2005/8/layout/default"/>
    <dgm:cxn modelId="{ADB3AFD3-7BEC-44F9-B333-1E1D606A5ACB}" type="presParOf" srcId="{8539D8EE-981E-424C-A1CC-9341B9A3D39D}" destId="{7D5FD976-CC69-4C99-8AD0-663484F75AE3}" srcOrd="1" destOrd="0" presId="urn:microsoft.com/office/officeart/2005/8/layout/default"/>
    <dgm:cxn modelId="{EBC157D2-AC87-4D01-AA4B-420F29209289}" type="presParOf" srcId="{8539D8EE-981E-424C-A1CC-9341B9A3D39D}" destId="{ED35D3A5-5CE0-4FB4-9ED1-AF988323C7F8}" srcOrd="2" destOrd="0" presId="urn:microsoft.com/office/officeart/2005/8/layout/default"/>
    <dgm:cxn modelId="{8AA521AB-6BBF-407C-A00F-6F0C7D9226C7}" type="presParOf" srcId="{8539D8EE-981E-424C-A1CC-9341B9A3D39D}" destId="{94388390-F457-4991-A6EA-A7D679726F82}" srcOrd="3" destOrd="0" presId="urn:microsoft.com/office/officeart/2005/8/layout/default"/>
    <dgm:cxn modelId="{C620500B-DD9B-4296-A224-AF4C801C8E65}" type="presParOf" srcId="{8539D8EE-981E-424C-A1CC-9341B9A3D39D}" destId="{8A2F37AB-2B89-4B65-BAAE-A510AE18B2C4}" srcOrd="4" destOrd="0" presId="urn:microsoft.com/office/officeart/2005/8/layout/default"/>
    <dgm:cxn modelId="{1FD919B1-1FC1-4E60-83EE-579B04F480BA}" type="presParOf" srcId="{8539D8EE-981E-424C-A1CC-9341B9A3D39D}" destId="{77BFD677-D649-404D-8D7A-BFDB1D64E360}" srcOrd="5" destOrd="0" presId="urn:microsoft.com/office/officeart/2005/8/layout/default"/>
    <dgm:cxn modelId="{503B5DB6-DBFA-421C-BBE5-6A7499E3CD04}" type="presParOf" srcId="{8539D8EE-981E-424C-A1CC-9341B9A3D39D}" destId="{DC468111-D6B4-4C5F-8D1F-B53684337C8E}"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8D21D4-1C75-4A6D-B205-E98EBA45ED58}">
      <dsp:nvSpPr>
        <dsp:cNvPr id="0" name=""/>
        <dsp:cNvSpPr/>
      </dsp:nvSpPr>
      <dsp:spPr>
        <a:xfrm>
          <a:off x="3962400" y="2209802"/>
          <a:ext cx="3801288" cy="205739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r" defTabSz="889000">
            <a:lnSpc>
              <a:spcPct val="90000"/>
            </a:lnSpc>
            <a:spcBef>
              <a:spcPct val="0"/>
            </a:spcBef>
            <a:spcAft>
              <a:spcPct val="35000"/>
            </a:spcAft>
          </a:pPr>
          <a:r>
            <a:rPr lang="fa-IR" sz="2000" b="1" kern="1200" dirty="0">
              <a:solidFill>
                <a:srgbClr val="FF0000"/>
              </a:solidFill>
            </a:rPr>
            <a:t>سطوح و شیوه های سازماندهی مواد درسی</a:t>
          </a:r>
          <a:endParaRPr lang="en-US" sz="2000" b="1" kern="1200" dirty="0">
            <a:solidFill>
              <a:srgbClr val="FF0000"/>
            </a:solidFill>
          </a:endParaRPr>
        </a:p>
      </dsp:txBody>
      <dsp:txXfrm>
        <a:off x="4519086" y="2511100"/>
        <a:ext cx="2687916" cy="1454798"/>
      </dsp:txXfrm>
    </dsp:sp>
    <dsp:sp modelId="{601AE83E-7F85-433E-959A-F986AC8C2D5C}">
      <dsp:nvSpPr>
        <dsp:cNvPr id="0" name=""/>
        <dsp:cNvSpPr/>
      </dsp:nvSpPr>
      <dsp:spPr>
        <a:xfrm rot="16218533">
          <a:off x="5735287" y="1674106"/>
          <a:ext cx="269263" cy="5786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a:off x="5775459" y="1830216"/>
        <a:ext cx="188484" cy="347161"/>
      </dsp:txXfrm>
    </dsp:sp>
    <dsp:sp modelId="{F5B4D172-B3C5-4F7F-8861-2B43738B8D46}">
      <dsp:nvSpPr>
        <dsp:cNvPr id="0" name=""/>
        <dsp:cNvSpPr/>
      </dsp:nvSpPr>
      <dsp:spPr>
        <a:xfrm>
          <a:off x="4629145" y="0"/>
          <a:ext cx="2493542" cy="170177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r" defTabSz="1066800">
            <a:lnSpc>
              <a:spcPct val="90000"/>
            </a:lnSpc>
            <a:spcBef>
              <a:spcPct val="0"/>
            </a:spcBef>
            <a:spcAft>
              <a:spcPct val="35000"/>
            </a:spcAft>
          </a:pPr>
          <a:r>
            <a:rPr lang="fa-IR" sz="2400" kern="1200" dirty="0"/>
            <a:t>بین</a:t>
          </a:r>
          <a:r>
            <a:rPr lang="fa-IR" sz="2400" kern="1200" baseline="0" dirty="0"/>
            <a:t> رشته ای</a:t>
          </a:r>
          <a:endParaRPr lang="en-US" sz="2400" kern="1200" dirty="0"/>
        </a:p>
      </dsp:txBody>
      <dsp:txXfrm>
        <a:off x="4994316" y="249219"/>
        <a:ext cx="1763200" cy="1203337"/>
      </dsp:txXfrm>
    </dsp:sp>
    <dsp:sp modelId="{A2C792B0-6C1F-46DA-9A69-4F52B33522B0}">
      <dsp:nvSpPr>
        <dsp:cNvPr id="0" name=""/>
        <dsp:cNvSpPr/>
      </dsp:nvSpPr>
      <dsp:spPr>
        <a:xfrm rot="21574956">
          <a:off x="7832542" y="2934244"/>
          <a:ext cx="166296" cy="5786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a:off x="7832543" y="3050147"/>
        <a:ext cx="116407" cy="347161"/>
      </dsp:txXfrm>
    </dsp:sp>
    <dsp:sp modelId="{354C8D65-A388-4EFE-B8DC-142C3640288C}">
      <dsp:nvSpPr>
        <dsp:cNvPr id="0" name=""/>
        <dsp:cNvSpPr/>
      </dsp:nvSpPr>
      <dsp:spPr>
        <a:xfrm>
          <a:off x="8077200" y="2362200"/>
          <a:ext cx="2547999" cy="170177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r" defTabSz="1066800">
            <a:lnSpc>
              <a:spcPct val="90000"/>
            </a:lnSpc>
            <a:spcBef>
              <a:spcPct val="0"/>
            </a:spcBef>
            <a:spcAft>
              <a:spcPct val="35000"/>
            </a:spcAft>
          </a:pPr>
          <a:r>
            <a:rPr lang="fa-IR" sz="2400" kern="1200" dirty="0"/>
            <a:t>چند رشته ای</a:t>
          </a:r>
          <a:endParaRPr lang="en-US" sz="2400" kern="1200" dirty="0"/>
        </a:p>
      </dsp:txBody>
      <dsp:txXfrm>
        <a:off x="8450346" y="2611419"/>
        <a:ext cx="1801707" cy="1203337"/>
      </dsp:txXfrm>
    </dsp:sp>
    <dsp:sp modelId="{5843658E-4A7A-4339-A036-2ECE9C7F271C}">
      <dsp:nvSpPr>
        <dsp:cNvPr id="0" name=""/>
        <dsp:cNvSpPr/>
      </dsp:nvSpPr>
      <dsp:spPr>
        <a:xfrm rot="5381436">
          <a:off x="5736348" y="4222349"/>
          <a:ext cx="267143" cy="5786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a:off x="5776203" y="4297999"/>
        <a:ext cx="187000" cy="347161"/>
      </dsp:txXfrm>
    </dsp:sp>
    <dsp:sp modelId="{38B9FAE9-AF4D-47B7-9F21-434BA2A9C08D}">
      <dsp:nvSpPr>
        <dsp:cNvPr id="0" name=""/>
        <dsp:cNvSpPr/>
      </dsp:nvSpPr>
      <dsp:spPr>
        <a:xfrm>
          <a:off x="4705342" y="4771223"/>
          <a:ext cx="2341148" cy="170177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fa-IR" sz="2600" kern="1200" dirty="0"/>
            <a:t>رشته های موازی</a:t>
          </a:r>
          <a:endParaRPr lang="en-US" sz="2600" kern="1200" dirty="0"/>
        </a:p>
      </dsp:txBody>
      <dsp:txXfrm>
        <a:off x="5048195" y="5020442"/>
        <a:ext cx="1655442" cy="1203337"/>
      </dsp:txXfrm>
    </dsp:sp>
    <dsp:sp modelId="{9AF6A794-53F3-43F6-BAB6-67404BADFD6D}">
      <dsp:nvSpPr>
        <dsp:cNvPr id="0" name=""/>
        <dsp:cNvSpPr/>
      </dsp:nvSpPr>
      <dsp:spPr>
        <a:xfrm rot="10750137">
          <a:off x="3701753" y="2978940"/>
          <a:ext cx="221800" cy="5786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rot="10800000">
        <a:off x="3768290" y="3094178"/>
        <a:ext cx="155260" cy="347161"/>
      </dsp:txXfrm>
    </dsp:sp>
    <dsp:sp modelId="{591C486A-FDD0-41DC-BB90-195EE19C1E3D}">
      <dsp:nvSpPr>
        <dsp:cNvPr id="0" name=""/>
        <dsp:cNvSpPr/>
      </dsp:nvSpPr>
      <dsp:spPr>
        <a:xfrm>
          <a:off x="1071162" y="2438393"/>
          <a:ext cx="2582069" cy="170177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fa-IR" sz="2600" kern="1200" dirty="0"/>
            <a:t>مبتنی بر رشته های علمی</a:t>
          </a:r>
          <a:endParaRPr lang="en-US" sz="2600" kern="1200" dirty="0"/>
        </a:p>
      </dsp:txBody>
      <dsp:txXfrm>
        <a:off x="1449297" y="2687612"/>
        <a:ext cx="1825799" cy="12033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12F248-02B7-479D-89D6-8EFFC2CF712F}">
      <dsp:nvSpPr>
        <dsp:cNvPr id="0" name=""/>
        <dsp:cNvSpPr/>
      </dsp:nvSpPr>
      <dsp:spPr>
        <a:xfrm>
          <a:off x="420481" y="3160"/>
          <a:ext cx="4860213" cy="29161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fa-IR" sz="2200" kern="1200" dirty="0">
              <a:solidFill>
                <a:schemeClr val="accent3"/>
              </a:solidFill>
            </a:rPr>
            <a:t>ب. </a:t>
          </a:r>
          <a:r>
            <a:rPr lang="fa-IR" sz="2200" kern="1200" dirty="0"/>
            <a:t>آن قسمت از مفاهیم و مهارت های درس علوم طبیعی را که برای یادگیری به توانایی‌ها ریاضی نیاز دارد مشخص می سازد.</a:t>
          </a:r>
          <a:endParaRPr lang="en-US" sz="2200" kern="1200" dirty="0"/>
        </a:p>
      </dsp:txBody>
      <dsp:txXfrm>
        <a:off x="420481" y="3160"/>
        <a:ext cx="4860213" cy="2916128"/>
      </dsp:txXfrm>
    </dsp:sp>
    <dsp:sp modelId="{ED35D3A5-5CE0-4FB4-9ED1-AF988323C7F8}">
      <dsp:nvSpPr>
        <dsp:cNvPr id="0" name=""/>
        <dsp:cNvSpPr/>
      </dsp:nvSpPr>
      <dsp:spPr>
        <a:xfrm>
          <a:off x="5766716" y="3160"/>
          <a:ext cx="4860213" cy="29161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fa-IR" sz="2200" kern="1200" dirty="0">
              <a:solidFill>
                <a:schemeClr val="accent3"/>
              </a:solidFill>
            </a:rPr>
            <a:t>الف. </a:t>
          </a:r>
          <a:r>
            <a:rPr lang="fa-IR" sz="2200" kern="1200" dirty="0"/>
            <a:t>مفاهیم و مهارتهای محتوای دست علوم طبیعی را انتخاب و منظم می کند </a:t>
          </a:r>
          <a:endParaRPr lang="en-US" sz="2200" kern="1200" dirty="0"/>
        </a:p>
      </dsp:txBody>
      <dsp:txXfrm>
        <a:off x="5766716" y="3160"/>
        <a:ext cx="4860213" cy="2916128"/>
      </dsp:txXfrm>
    </dsp:sp>
    <dsp:sp modelId="{8A2F37AB-2B89-4B65-BAAE-A510AE18B2C4}">
      <dsp:nvSpPr>
        <dsp:cNvPr id="0" name=""/>
        <dsp:cNvSpPr/>
      </dsp:nvSpPr>
      <dsp:spPr>
        <a:xfrm>
          <a:off x="420481" y="3405310"/>
          <a:ext cx="4860213" cy="29161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fa-IR" sz="2200" kern="1200" dirty="0">
              <a:solidFill>
                <a:schemeClr val="accent3"/>
              </a:solidFill>
            </a:rPr>
            <a:t>د. </a:t>
          </a:r>
          <a:r>
            <a:rPr lang="fa-IR" sz="2200" kern="1200" dirty="0"/>
            <a:t>مهارتهای ریاضی تعیین شده را طوری سازمان می دهد که از نظر زمان آموزش توانایی لازم برای حل مسائل علوم طبیعی را در دانش آموزان به وجود آورند در زمان انتخاب و سازماندهی محتوا به ویژه برای تالیف کتابهای درسی بین معلمان دروس علوم طبیعی و ریاضیات هماهنگی لازم را به وجود ‌آورد</a:t>
          </a:r>
          <a:endParaRPr lang="en-US" sz="2200" kern="1200" dirty="0"/>
        </a:p>
      </dsp:txBody>
      <dsp:txXfrm>
        <a:off x="420481" y="3405310"/>
        <a:ext cx="4860213" cy="2916128"/>
      </dsp:txXfrm>
    </dsp:sp>
    <dsp:sp modelId="{DC468111-D6B4-4C5F-8D1F-B53684337C8E}">
      <dsp:nvSpPr>
        <dsp:cNvPr id="0" name=""/>
        <dsp:cNvSpPr/>
      </dsp:nvSpPr>
      <dsp:spPr>
        <a:xfrm>
          <a:off x="5766716" y="3405310"/>
          <a:ext cx="4860213" cy="29161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fa-IR" sz="2200" kern="1200" dirty="0">
              <a:solidFill>
                <a:schemeClr val="accent3"/>
              </a:solidFill>
            </a:rPr>
            <a:t>ج. </a:t>
          </a:r>
          <a:r>
            <a:rPr lang="fa-IR" sz="2200" kern="1200" dirty="0"/>
            <a:t>مهارتهای ریاضی مورد نیاز برای یادگیری محتوای علوم طبیعی را تعیین می کند </a:t>
          </a:r>
          <a:endParaRPr lang="en-US" sz="2200" kern="1200" dirty="0"/>
        </a:p>
      </dsp:txBody>
      <dsp:txXfrm>
        <a:off x="5766716" y="3405310"/>
        <a:ext cx="4860213" cy="2916128"/>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E5B4EDC-59C0-49C7-8ADA-5A781B329E02}" type="datetimeFigureOut">
              <a:rPr lang="en-US"/>
              <a:t>5/6/2020</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9429053-DC2A-4342-ADD4-2FD729D91E2C}" type="slidenum">
              <a:rPr/>
              <a:t>‹#›</a:t>
            </a:fld>
            <a:endParaRPr/>
          </a:p>
        </p:txBody>
      </p:sp>
    </p:spTree>
    <p:extLst>
      <p:ext uri="{BB962C8B-B14F-4D97-AF65-F5344CB8AC3E}">
        <p14:creationId xmlns:p14="http://schemas.microsoft.com/office/powerpoint/2010/main" val="42320457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D8D46A-B586-417D-BFBD-8C8FE0AAF762}" type="datetimeFigureOut">
              <a:rPr lang="en-US"/>
              <a:t>5/6/2020</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BA5BD7-F043-4D1B-AA17-CD412FC534DE}" type="slidenum">
              <a:rPr/>
              <a:t>‹#›</a:t>
            </a:fld>
            <a:endParaRPr/>
          </a:p>
        </p:txBody>
      </p:sp>
    </p:spTree>
    <p:extLst>
      <p:ext uri="{BB962C8B-B14F-4D97-AF65-F5344CB8AC3E}">
        <p14:creationId xmlns:p14="http://schemas.microsoft.com/office/powerpoint/2010/main" val="276705785"/>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1" name="diagonals"/>
          <p:cNvGrpSpPr/>
          <p:nvPr/>
        </p:nvGrpSpPr>
        <p:grpSpPr>
          <a:xfrm>
            <a:off x="7516443" y="4145281"/>
            <a:ext cx="4686117" cy="2731407"/>
            <a:chOff x="5638800" y="3108960"/>
            <a:chExt cx="3515503" cy="2048555"/>
          </a:xfrm>
        </p:grpSpPr>
        <p:cxnSp>
          <p:nvCxnSpPr>
            <p:cNvPr id="14" name="Straight Connector 13"/>
            <p:cNvCxnSpPr/>
            <p:nvPr/>
          </p:nvCxnSpPr>
          <p:spPr>
            <a:xfrm flipV="1">
              <a:off x="5638800" y="3108960"/>
              <a:ext cx="3515503" cy="2037116"/>
            </a:xfrm>
            <a:prstGeom prst="line">
              <a:avLst/>
            </a:pr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7" name="Straight Connector 16"/>
            <p:cNvCxnSpPr/>
            <p:nvPr/>
          </p:nvCxnSpPr>
          <p:spPr>
            <a:xfrm flipV="1">
              <a:off x="6004643" y="3333750"/>
              <a:ext cx="3149660" cy="1823765"/>
            </a:xfrm>
            <a:prstGeom prst="line">
              <a:avLst/>
            </a:pr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9" name="Straight Connector 18"/>
            <p:cNvCxnSpPr/>
            <p:nvPr/>
          </p:nvCxnSpPr>
          <p:spPr>
            <a:xfrm flipV="1">
              <a:off x="6388342" y="3549891"/>
              <a:ext cx="2765961" cy="1600149"/>
            </a:xfrm>
            <a:prstGeom prst="line">
              <a:avLst/>
            </a:pr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grpSp>
      <p:grpSp>
        <p:nvGrpSpPr>
          <p:cNvPr id="12" name="bottom lines"/>
          <p:cNvGrpSpPr/>
          <p:nvPr/>
        </p:nvGrpSpPr>
        <p:grpSpPr>
          <a:xfrm>
            <a:off x="-8916" y="6057149"/>
            <a:ext cx="5498726" cy="820207"/>
            <a:chOff x="-6689" y="4553748"/>
            <a:chExt cx="4125119" cy="615155"/>
          </a:xfrm>
        </p:grpSpPr>
        <p:sp>
          <p:nvSpPr>
            <p:cNvPr id="9" name="Freeform 8"/>
            <p:cNvSpPr/>
            <p:nvPr/>
          </p:nvSpPr>
          <p:spPr>
            <a:xfrm rot="16200000">
              <a:off x="1754302" y="2802395"/>
              <a:ext cx="612775" cy="411548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4115481 h 4115481"/>
                <a:gd name="connsiteX1" fmla="*/ 612775 w 612775"/>
                <a:gd name="connsiteY1" fmla="*/ 3180443 h 4115481"/>
                <a:gd name="connsiteX2" fmla="*/ 612775 w 612775"/>
                <a:gd name="connsiteY2" fmla="*/ 0 h 4115481"/>
              </a:gdLst>
              <a:ahLst/>
              <a:cxnLst>
                <a:cxn ang="0">
                  <a:pos x="connsiteX0" y="connsiteY0"/>
                </a:cxn>
                <a:cxn ang="0">
                  <a:pos x="connsiteX1" y="connsiteY1"/>
                </a:cxn>
                <a:cxn ang="0">
                  <a:pos x="connsiteX2" y="connsiteY2"/>
                </a:cxn>
              </a:cxnLst>
              <a:rect l="l" t="t" r="r" b="b"/>
              <a:pathLst>
                <a:path w="612775" h="4115481">
                  <a:moveTo>
                    <a:pt x="0" y="4115481"/>
                  </a:moveTo>
                  <a:lnTo>
                    <a:pt x="612775" y="3180443"/>
                  </a:lnTo>
                  <a:lnTo>
                    <a:pt x="612775" y="0"/>
                  </a:lnTo>
                </a:path>
              </a:pathLst>
            </a:cu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0" name="Freeform 9"/>
            <p:cNvSpPr/>
            <p:nvPr/>
          </p:nvSpPr>
          <p:spPr>
            <a:xfrm rot="16200000">
              <a:off x="1604659" y="3152814"/>
              <a:ext cx="410751" cy="3621427"/>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202024 w 612775"/>
                <a:gd name="connsiteY1" fmla="*/ 3607676 h 3919538"/>
                <a:gd name="connsiteX2" fmla="*/ 612775 w 612775"/>
                <a:gd name="connsiteY2" fmla="*/ 2984500 h 3919538"/>
                <a:gd name="connsiteX3" fmla="*/ 612775 w 612775"/>
                <a:gd name="connsiteY3" fmla="*/ 0 h 3919538"/>
                <a:gd name="connsiteX0" fmla="*/ 0 w 410751"/>
                <a:gd name="connsiteY0" fmla="*/ 3607676 h 3607676"/>
                <a:gd name="connsiteX1" fmla="*/ 410751 w 410751"/>
                <a:gd name="connsiteY1" fmla="*/ 2984500 h 3607676"/>
                <a:gd name="connsiteX2" fmla="*/ 410751 w 410751"/>
                <a:gd name="connsiteY2" fmla="*/ 0 h 3607676"/>
                <a:gd name="connsiteX0" fmla="*/ 0 w 410751"/>
                <a:gd name="connsiteY0" fmla="*/ 3607676 h 3607676"/>
                <a:gd name="connsiteX1" fmla="*/ 410751 w 410751"/>
                <a:gd name="connsiteY1" fmla="*/ 2984500 h 3607676"/>
                <a:gd name="connsiteX2" fmla="*/ 409575 w 410751"/>
                <a:gd name="connsiteY2" fmla="*/ 185820 h 3607676"/>
                <a:gd name="connsiteX3" fmla="*/ 410751 w 410751"/>
                <a:gd name="connsiteY3" fmla="*/ 0 h 3607676"/>
                <a:gd name="connsiteX0" fmla="*/ 0 w 410751"/>
                <a:gd name="connsiteY0" fmla="*/ 3421856 h 3421856"/>
                <a:gd name="connsiteX1" fmla="*/ 410751 w 410751"/>
                <a:gd name="connsiteY1" fmla="*/ 2798680 h 3421856"/>
                <a:gd name="connsiteX2" fmla="*/ 409575 w 410751"/>
                <a:gd name="connsiteY2" fmla="*/ 0 h 3421856"/>
                <a:gd name="connsiteX0" fmla="*/ 0 w 410751"/>
                <a:gd name="connsiteY0" fmla="*/ 3614170 h 3614170"/>
                <a:gd name="connsiteX1" fmla="*/ 410751 w 410751"/>
                <a:gd name="connsiteY1" fmla="*/ 2990994 h 3614170"/>
                <a:gd name="connsiteX2" fmla="*/ 405947 w 410751"/>
                <a:gd name="connsiteY2" fmla="*/ 0 h 3614170"/>
                <a:gd name="connsiteX0" fmla="*/ 0 w 410751"/>
                <a:gd name="connsiteY0" fmla="*/ 3621427 h 3621427"/>
                <a:gd name="connsiteX1" fmla="*/ 410751 w 410751"/>
                <a:gd name="connsiteY1" fmla="*/ 2998251 h 3621427"/>
                <a:gd name="connsiteX2" fmla="*/ 405947 w 410751"/>
                <a:gd name="connsiteY2" fmla="*/ 0 h 3621427"/>
              </a:gdLst>
              <a:ahLst/>
              <a:cxnLst>
                <a:cxn ang="0">
                  <a:pos x="connsiteX0" y="connsiteY0"/>
                </a:cxn>
                <a:cxn ang="0">
                  <a:pos x="connsiteX1" y="connsiteY1"/>
                </a:cxn>
                <a:cxn ang="0">
                  <a:pos x="connsiteX2" y="connsiteY2"/>
                </a:cxn>
              </a:cxnLst>
              <a:rect l="l" t="t" r="r" b="b"/>
              <a:pathLst>
                <a:path w="410751" h="3621427">
                  <a:moveTo>
                    <a:pt x="0" y="3621427"/>
                  </a:moveTo>
                  <a:lnTo>
                    <a:pt x="410751" y="2998251"/>
                  </a:lnTo>
                  <a:cubicBezTo>
                    <a:pt x="410359" y="2065358"/>
                    <a:pt x="406339" y="932893"/>
                    <a:pt x="405947" y="0"/>
                  </a:cubicBezTo>
                </a:path>
              </a:pathLst>
            </a:cu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1" name="Freeform 10"/>
            <p:cNvSpPr/>
            <p:nvPr/>
          </p:nvSpPr>
          <p:spPr>
            <a:xfrm rot="16200000">
              <a:off x="1462308" y="3453376"/>
              <a:ext cx="241768" cy="317976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373856 w 612775"/>
                <a:gd name="connsiteY1" fmla="*/ 3344891 h 3919538"/>
                <a:gd name="connsiteX2" fmla="*/ 612775 w 612775"/>
                <a:gd name="connsiteY2" fmla="*/ 2984500 h 3919538"/>
                <a:gd name="connsiteX3" fmla="*/ 612775 w 612775"/>
                <a:gd name="connsiteY3" fmla="*/ 0 h 3919538"/>
                <a:gd name="connsiteX0" fmla="*/ 0 w 238919"/>
                <a:gd name="connsiteY0" fmla="*/ 3344891 h 3344891"/>
                <a:gd name="connsiteX1" fmla="*/ 238919 w 238919"/>
                <a:gd name="connsiteY1" fmla="*/ 2984500 h 3344891"/>
                <a:gd name="connsiteX2" fmla="*/ 238919 w 238919"/>
                <a:gd name="connsiteY2" fmla="*/ 0 h 3344891"/>
                <a:gd name="connsiteX0" fmla="*/ 0 w 238919"/>
                <a:gd name="connsiteY0" fmla="*/ 3344891 h 3344891"/>
                <a:gd name="connsiteX1" fmla="*/ 238919 w 238919"/>
                <a:gd name="connsiteY1" fmla="*/ 2984500 h 3344891"/>
                <a:gd name="connsiteX2" fmla="*/ 238125 w 238919"/>
                <a:gd name="connsiteY2" fmla="*/ 368330 h 3344891"/>
                <a:gd name="connsiteX3" fmla="*/ 238919 w 238919"/>
                <a:gd name="connsiteY3" fmla="*/ 0 h 3344891"/>
                <a:gd name="connsiteX0" fmla="*/ 0 w 238919"/>
                <a:gd name="connsiteY0" fmla="*/ 2976561 h 2976561"/>
                <a:gd name="connsiteX1" fmla="*/ 238919 w 238919"/>
                <a:gd name="connsiteY1" fmla="*/ 2616170 h 2976561"/>
                <a:gd name="connsiteX2" fmla="*/ 238125 w 238919"/>
                <a:gd name="connsiteY2" fmla="*/ 0 h 2976561"/>
                <a:gd name="connsiteX0" fmla="*/ 0 w 241768"/>
                <a:gd name="connsiteY0" fmla="*/ 3179761 h 3179761"/>
                <a:gd name="connsiteX1" fmla="*/ 238919 w 241768"/>
                <a:gd name="connsiteY1" fmla="*/ 2819370 h 3179761"/>
                <a:gd name="connsiteX2" fmla="*/ 241754 w 241768"/>
                <a:gd name="connsiteY2" fmla="*/ 0 h 3179761"/>
              </a:gdLst>
              <a:ahLst/>
              <a:cxnLst>
                <a:cxn ang="0">
                  <a:pos x="connsiteX0" y="connsiteY0"/>
                </a:cxn>
                <a:cxn ang="0">
                  <a:pos x="connsiteX1" y="connsiteY1"/>
                </a:cxn>
                <a:cxn ang="0">
                  <a:pos x="connsiteX2" y="connsiteY2"/>
                </a:cxn>
              </a:cxnLst>
              <a:rect l="l" t="t" r="r" b="b"/>
              <a:pathLst>
                <a:path w="241768" h="3179761">
                  <a:moveTo>
                    <a:pt x="0" y="3179761"/>
                  </a:moveTo>
                  <a:lnTo>
                    <a:pt x="238919" y="2819370"/>
                  </a:lnTo>
                  <a:cubicBezTo>
                    <a:pt x="238654" y="1947313"/>
                    <a:pt x="242019" y="872057"/>
                    <a:pt x="241754" y="0"/>
                  </a:cubicBezTo>
                </a:path>
              </a:pathLst>
            </a:cu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grpSp>
      <p:sp>
        <p:nvSpPr>
          <p:cNvPr id="2" name="Title 1"/>
          <p:cNvSpPr>
            <a:spLocks noGrp="1"/>
          </p:cNvSpPr>
          <p:nvPr>
            <p:ph type="ctrTitle"/>
          </p:nvPr>
        </p:nvSpPr>
        <p:spPr>
          <a:xfrm>
            <a:off x="1625176" y="584200"/>
            <a:ext cx="8735325" cy="2000251"/>
          </a:xfrm>
        </p:spPr>
        <p:txBody>
          <a:bodyPr>
            <a:normAutofit/>
          </a:bodyPr>
          <a:lstStyle>
            <a:lvl1pPr>
              <a:defRPr sz="5400"/>
            </a:lvl1pPr>
          </a:lstStyle>
          <a:p>
            <a:r>
              <a:rPr lang="en-US"/>
              <a:t>Click to edit Master title style</a:t>
            </a:r>
            <a:endParaRPr/>
          </a:p>
        </p:txBody>
      </p:sp>
      <p:sp>
        <p:nvSpPr>
          <p:cNvPr id="3" name="Subtitle 2"/>
          <p:cNvSpPr>
            <a:spLocks noGrp="1"/>
          </p:cNvSpPr>
          <p:nvPr>
            <p:ph type="subTitle" idx="1"/>
          </p:nvPr>
        </p:nvSpPr>
        <p:spPr>
          <a:xfrm>
            <a:off x="1625176" y="2616200"/>
            <a:ext cx="8735325" cy="1752600"/>
          </a:xfrm>
        </p:spPr>
        <p:txBody>
          <a:bodyPr>
            <a:normAutofit/>
          </a:bodyPr>
          <a:lstStyle>
            <a:lvl1pPr marL="0" indent="0" algn="l">
              <a:spcBef>
                <a:spcPts val="0"/>
              </a:spcBef>
              <a:buNone/>
              <a:defRPr sz="2800" cap="all" spc="200" baseline="0">
                <a:solidFill>
                  <a:schemeClr val="accent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a:p>
        </p:txBody>
      </p:sp>
      <p:sp>
        <p:nvSpPr>
          <p:cNvPr id="22" name="Date Placeholder 21"/>
          <p:cNvSpPr>
            <a:spLocks noGrp="1"/>
          </p:cNvSpPr>
          <p:nvPr>
            <p:ph type="dt" sz="half" idx="10"/>
          </p:nvPr>
        </p:nvSpPr>
        <p:spPr/>
        <p:txBody>
          <a:bodyPr/>
          <a:lstStyle/>
          <a:p>
            <a:fld id="{F0DFD029-FB74-4578-B929-F66AA97659CA}" type="datetimeFigureOut">
              <a:rPr lang="en-US"/>
              <a:t>5/6/2020</a:t>
            </a:fld>
            <a:endParaRPr/>
          </a:p>
        </p:txBody>
      </p:sp>
      <p:sp>
        <p:nvSpPr>
          <p:cNvPr id="23" name="Footer Placeholder 22"/>
          <p:cNvSpPr>
            <a:spLocks noGrp="1"/>
          </p:cNvSpPr>
          <p:nvPr>
            <p:ph type="ftr" sz="quarter" idx="11"/>
          </p:nvPr>
        </p:nvSpPr>
        <p:spPr/>
        <p:txBody>
          <a:bodyPr/>
          <a:lstStyle/>
          <a:p>
            <a:endParaRPr/>
          </a:p>
        </p:txBody>
      </p:sp>
      <p:sp>
        <p:nvSpPr>
          <p:cNvPr id="24" name="Slide Number Placeholder 23"/>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84748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F0DFD029-FB74-4578-B929-F66AA97659CA}" type="datetimeFigureOut">
              <a:rPr lang="en-US"/>
              <a:t>5/6/2020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996675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584200"/>
            <a:ext cx="2742486" cy="55880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8882" y="584200"/>
            <a:ext cx="7414869" cy="5588000"/>
          </a:xfrm>
        </p:spPr>
        <p:txBody>
          <a:bodyPr vert="eaVert"/>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F0DFD029-FB74-4578-B929-F66AA97659CA}" type="datetimeFigureOut">
              <a:rPr lang="en-US"/>
              <a:t>5/6/2020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595886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F0DFD029-FB74-4578-B929-F66AA97659CA}" type="datetimeFigureOut">
              <a:rPr lang="en-US"/>
              <a:t>5/6/2020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40676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1" name="diagonals"/>
          <p:cNvGrpSpPr/>
          <p:nvPr/>
        </p:nvGrpSpPr>
        <p:grpSpPr>
          <a:xfrm>
            <a:off x="7516443" y="4145281"/>
            <a:ext cx="4686117" cy="2731407"/>
            <a:chOff x="5638800" y="3108960"/>
            <a:chExt cx="3515503" cy="2048555"/>
          </a:xfrm>
        </p:grpSpPr>
        <p:cxnSp>
          <p:nvCxnSpPr>
            <p:cNvPr id="12" name="Straight Connector 11"/>
            <p:cNvCxnSpPr/>
            <p:nvPr/>
          </p:nvCxnSpPr>
          <p:spPr>
            <a:xfrm flipV="1">
              <a:off x="5638800" y="3108960"/>
              <a:ext cx="3515503" cy="2037116"/>
            </a:xfrm>
            <a:prstGeom prst="line">
              <a:avLst/>
            </a:pr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3" name="Straight Connector 12"/>
            <p:cNvCxnSpPr/>
            <p:nvPr/>
          </p:nvCxnSpPr>
          <p:spPr>
            <a:xfrm flipV="1">
              <a:off x="6004643" y="3333750"/>
              <a:ext cx="3149660" cy="1823765"/>
            </a:xfrm>
            <a:prstGeom prst="line">
              <a:avLst/>
            </a:pr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4" name="Straight Connector 13"/>
            <p:cNvCxnSpPr/>
            <p:nvPr/>
          </p:nvCxnSpPr>
          <p:spPr>
            <a:xfrm flipV="1">
              <a:off x="6388342" y="3549891"/>
              <a:ext cx="2765961" cy="1600149"/>
            </a:xfrm>
            <a:prstGeom prst="line">
              <a:avLst/>
            </a:pr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grpSp>
      <p:sp>
        <p:nvSpPr>
          <p:cNvPr id="2" name="Title 1"/>
          <p:cNvSpPr>
            <a:spLocks noGrp="1"/>
          </p:cNvSpPr>
          <p:nvPr>
            <p:ph type="title"/>
          </p:nvPr>
        </p:nvSpPr>
        <p:spPr>
          <a:xfrm>
            <a:off x="1625177" y="2209801"/>
            <a:ext cx="8938472" cy="2764335"/>
          </a:xfrm>
        </p:spPr>
        <p:txBody>
          <a:bodyPr anchor="b">
            <a:normAutofit/>
          </a:bodyPr>
          <a:lstStyle>
            <a:lvl1pPr algn="l">
              <a:defRPr sz="5400" b="0" cap="none" baseline="0"/>
            </a:lvl1pPr>
          </a:lstStyle>
          <a:p>
            <a:r>
              <a:rPr lang="en-US"/>
              <a:t>Click to edit Master title style</a:t>
            </a:r>
            <a:endParaRPr/>
          </a:p>
        </p:txBody>
      </p:sp>
      <p:sp>
        <p:nvSpPr>
          <p:cNvPr id="3" name="Text Placeholder 2"/>
          <p:cNvSpPr>
            <a:spLocks noGrp="1"/>
          </p:cNvSpPr>
          <p:nvPr>
            <p:ph type="body" idx="1"/>
          </p:nvPr>
        </p:nvSpPr>
        <p:spPr>
          <a:xfrm>
            <a:off x="1625176" y="4951266"/>
            <a:ext cx="7069519" cy="1220933"/>
          </a:xfrm>
        </p:spPr>
        <p:txBody>
          <a:bodyPr anchor="t">
            <a:normAutofit/>
          </a:bodyPr>
          <a:lstStyle>
            <a:lvl1pPr marL="0" indent="0">
              <a:spcBef>
                <a:spcPts val="0"/>
              </a:spcBef>
              <a:buNone/>
              <a:defRPr sz="2800" cap="all" spc="200" baseline="0">
                <a:solidFill>
                  <a:schemeClr val="accent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0DFD029-FB74-4578-B929-F66AA97659CA}" type="datetimeFigureOut">
              <a:rPr lang="en-US"/>
              <a:t>5/6/2020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361633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18883" y="1706880"/>
            <a:ext cx="5078677" cy="446532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500707" y="1706880"/>
            <a:ext cx="5078677" cy="446532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F0DFD029-FB74-4578-B929-F66AA97659CA}" type="datetimeFigureOut">
              <a:rPr lang="en-US"/>
              <a:t>5/6/2020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355764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18883" y="1701800"/>
            <a:ext cx="5082740" cy="914400"/>
          </a:xfrm>
        </p:spPr>
        <p:txBody>
          <a:bodyPr anchor="b">
            <a:normAutofit/>
          </a:bodyPr>
          <a:lstStyle>
            <a:lvl1pPr marL="0" indent="0">
              <a:spcBef>
                <a:spcPts val="0"/>
              </a:spcBef>
              <a:buNone/>
              <a:defRPr sz="2800" b="0" cap="all" spc="200" baseline="0">
                <a:solidFill>
                  <a:schemeClr val="accent1"/>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4" name="Content Placeholder 3"/>
          <p:cNvSpPr>
            <a:spLocks noGrp="1"/>
          </p:cNvSpPr>
          <p:nvPr>
            <p:ph sz="half" idx="2"/>
          </p:nvPr>
        </p:nvSpPr>
        <p:spPr>
          <a:xfrm>
            <a:off x="1218883" y="2717800"/>
            <a:ext cx="5078677" cy="3454400"/>
          </a:xfrm>
        </p:spPr>
        <p:txBody>
          <a:bodyPr>
            <a:noAutofit/>
          </a:bodyPr>
          <a:lstStyle>
            <a:lvl1pPr>
              <a:defRPr sz="2800"/>
            </a:lvl1pPr>
            <a:lvl2pPr>
              <a:defRPr sz="2400"/>
            </a:lvl2pPr>
            <a:lvl3pPr>
              <a:defRPr sz="2000"/>
            </a:lvl3pPr>
            <a:lvl4pPr>
              <a:defRPr sz="2000"/>
            </a:lvl4pPr>
            <a:lvl5pPr>
              <a:defRPr sz="2000"/>
            </a:lvl5pPr>
            <a:lvl6pPr>
              <a:defRPr sz="2000"/>
            </a:lvl6pPr>
            <a:lvl7pPr>
              <a:defRPr sz="2000" baseline="0"/>
            </a:lvl7pPr>
            <a:lvl8pPr>
              <a:defRPr sz="2000" baseline="0"/>
            </a:lvl8pPr>
            <a:lvl9pPr>
              <a:defRPr sz="20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496644" y="1701800"/>
            <a:ext cx="5082740" cy="914400"/>
          </a:xfrm>
        </p:spPr>
        <p:txBody>
          <a:bodyPr anchor="b">
            <a:normAutofit/>
          </a:bodyPr>
          <a:lstStyle>
            <a:lvl1pPr marL="0" indent="0">
              <a:spcBef>
                <a:spcPts val="0"/>
              </a:spcBef>
              <a:buNone/>
              <a:defRPr sz="2800" b="0" cap="all" spc="200" baseline="0">
                <a:solidFill>
                  <a:schemeClr val="accent1"/>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6" name="Content Placeholder 5"/>
          <p:cNvSpPr>
            <a:spLocks noGrp="1"/>
          </p:cNvSpPr>
          <p:nvPr>
            <p:ph sz="quarter" idx="4"/>
          </p:nvPr>
        </p:nvSpPr>
        <p:spPr>
          <a:xfrm>
            <a:off x="6500707" y="2717800"/>
            <a:ext cx="5078677" cy="3454400"/>
          </a:xfrm>
        </p:spPr>
        <p:txBody>
          <a:bodyPr>
            <a:noAutofit/>
          </a:bodyPr>
          <a:lstStyle>
            <a:lvl1pPr>
              <a:defRPr sz="2800"/>
            </a:lvl1pPr>
            <a:lvl2pPr>
              <a:defRPr sz="2400"/>
            </a:lvl2pPr>
            <a:lvl3pPr>
              <a:defRPr sz="2000"/>
            </a:lvl3pPr>
            <a:lvl4pPr>
              <a:defRPr sz="2000"/>
            </a:lvl4pPr>
            <a:lvl5pPr>
              <a:defRPr sz="2000"/>
            </a:lvl5pPr>
            <a:lvl6pPr>
              <a:defRPr sz="2000" baseline="0"/>
            </a:lvl6pPr>
            <a:lvl7pPr>
              <a:defRPr sz="2000" baseline="0"/>
            </a:lvl7pPr>
            <a:lvl8pPr>
              <a:defRPr sz="2000" baseline="0"/>
            </a:lvl8pPr>
            <a:lvl9pPr>
              <a:defRPr sz="20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F0DFD029-FB74-4578-B929-F66AA97659CA}" type="datetimeFigureOut">
              <a:rPr lang="en-US"/>
              <a:t>5/6/2020</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59538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F0DFD029-FB74-4578-B929-F66AA97659CA}" type="datetimeFigureOut">
              <a:rPr lang="en-US"/>
              <a:t>5/6/2020</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51522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DFD029-FB74-4578-B929-F66AA97659CA}" type="datetimeFigureOut">
              <a:rPr lang="en-US"/>
              <a:t>5/6/2020</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217247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8882" y="1701800"/>
            <a:ext cx="4062942" cy="2438400"/>
          </a:xfrm>
        </p:spPr>
        <p:txBody>
          <a:bodyPr anchor="b">
            <a:normAutofit/>
          </a:bodyPr>
          <a:lstStyle>
            <a:lvl1pPr algn="l">
              <a:defRPr sz="2800" b="0" cap="all" spc="200" baseline="0">
                <a:solidFill>
                  <a:schemeClr val="accent1"/>
                </a:solidFill>
              </a:defRPr>
            </a:lvl1pPr>
          </a:lstStyle>
          <a:p>
            <a:r>
              <a:rPr lang="en-US"/>
              <a:t>Click to edit Master title style</a:t>
            </a:r>
            <a:endParaRPr/>
          </a:p>
        </p:txBody>
      </p:sp>
      <p:sp>
        <p:nvSpPr>
          <p:cNvPr id="4" name="Text Placeholder 3"/>
          <p:cNvSpPr>
            <a:spLocks noGrp="1"/>
          </p:cNvSpPr>
          <p:nvPr>
            <p:ph type="body" sz="half" idx="2"/>
          </p:nvPr>
        </p:nvSpPr>
        <p:spPr>
          <a:xfrm>
            <a:off x="1218882" y="4241800"/>
            <a:ext cx="4062942" cy="1930400"/>
          </a:xfrm>
        </p:spPr>
        <p:txBody>
          <a:bodyPr>
            <a:normAutofit/>
          </a:bodyPr>
          <a:lstStyle>
            <a:lvl1pPr marL="0" indent="0">
              <a:buNone/>
              <a:defRPr sz="20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3" name="Content Placeholder 2"/>
          <p:cNvSpPr>
            <a:spLocks noGrp="1"/>
          </p:cNvSpPr>
          <p:nvPr>
            <p:ph idx="1"/>
          </p:nvPr>
        </p:nvSpPr>
        <p:spPr>
          <a:xfrm>
            <a:off x="5484971" y="584200"/>
            <a:ext cx="6094413" cy="5588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F0DFD029-FB74-4578-B929-F66AA97659CA}" type="datetimeFigureOut">
              <a:rPr lang="en-US"/>
              <a:t>5/6/2020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61813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8882" y="1701800"/>
            <a:ext cx="4062942" cy="2438400"/>
          </a:xfrm>
        </p:spPr>
        <p:txBody>
          <a:bodyPr anchor="b">
            <a:normAutofit/>
          </a:bodyPr>
          <a:lstStyle>
            <a:lvl1pPr algn="l">
              <a:defRPr sz="2800" b="0" cap="all" spc="200" baseline="0">
                <a:solidFill>
                  <a:schemeClr val="accent1"/>
                </a:solidFill>
              </a:defRPr>
            </a:lvl1pPr>
          </a:lstStyle>
          <a:p>
            <a:r>
              <a:rPr lang="en-US"/>
              <a:t>Click to edit Master title style</a:t>
            </a:r>
            <a:endParaRPr/>
          </a:p>
        </p:txBody>
      </p:sp>
      <p:sp>
        <p:nvSpPr>
          <p:cNvPr id="4" name="Text Placeholder 3"/>
          <p:cNvSpPr>
            <a:spLocks noGrp="1"/>
          </p:cNvSpPr>
          <p:nvPr>
            <p:ph type="body" sz="half" idx="2"/>
          </p:nvPr>
        </p:nvSpPr>
        <p:spPr>
          <a:xfrm>
            <a:off x="1218882" y="4241800"/>
            <a:ext cx="4062942" cy="1930400"/>
          </a:xfrm>
        </p:spPr>
        <p:txBody>
          <a:bodyPr>
            <a:normAutofit/>
          </a:bodyPr>
          <a:lstStyle>
            <a:lvl1pPr marL="0" indent="0">
              <a:buNone/>
              <a:defRPr sz="20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5484971" y="584200"/>
            <a:ext cx="6094413" cy="5588000"/>
          </a:xfrm>
          <a:ln w="12700">
            <a:solidFill>
              <a:schemeClr val="bg1">
                <a:lumMod val="75000"/>
                <a:lumOff val="25000"/>
              </a:schemeClr>
            </a:solidFill>
            <a:miter lim="800000"/>
          </a:ln>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5" name="Date Placeholder 4"/>
          <p:cNvSpPr>
            <a:spLocks noGrp="1"/>
          </p:cNvSpPr>
          <p:nvPr>
            <p:ph type="dt" sz="half" idx="10"/>
          </p:nvPr>
        </p:nvSpPr>
        <p:spPr/>
        <p:txBody>
          <a:bodyPr/>
          <a:lstStyle/>
          <a:p>
            <a:fld id="{F0DFD029-FB74-4578-B929-F66AA97659CA}" type="datetimeFigureOut">
              <a:rPr lang="en-US"/>
              <a:t>5/6/2020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422343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85000">
              <a:schemeClr val="bg2">
                <a:tint val="100000"/>
                <a:shade val="30000"/>
                <a:satMod val="100000"/>
              </a:schemeClr>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grpSp>
        <p:nvGrpSpPr>
          <p:cNvPr id="15" name="left lines"/>
          <p:cNvGrpSpPr/>
          <p:nvPr/>
        </p:nvGrpSpPr>
        <p:grpSpPr>
          <a:xfrm>
            <a:off x="-15870" y="-3174"/>
            <a:ext cx="819993" cy="5229225"/>
            <a:chOff x="-11906" y="-2381"/>
            <a:chExt cx="615155" cy="3921919"/>
          </a:xfrm>
        </p:grpSpPr>
        <p:sp>
          <p:nvSpPr>
            <p:cNvPr id="10" name="Freeform 9"/>
            <p:cNvSpPr/>
            <p:nvPr/>
          </p:nvSpPr>
          <p:spPr>
            <a:xfrm>
              <a:off x="-9526" y="0"/>
              <a:ext cx="612775" cy="3919538"/>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Lst>
              <a:ahLst/>
              <a:cxnLst>
                <a:cxn ang="0">
                  <a:pos x="connsiteX0" y="connsiteY0"/>
                </a:cxn>
                <a:cxn ang="0">
                  <a:pos x="connsiteX1" y="connsiteY1"/>
                </a:cxn>
                <a:cxn ang="0">
                  <a:pos x="connsiteX2" y="connsiteY2"/>
                </a:cxn>
              </a:cxnLst>
              <a:rect l="l" t="t" r="r" b="b"/>
              <a:pathLst>
                <a:path w="612775" h="3919538">
                  <a:moveTo>
                    <a:pt x="0" y="3919538"/>
                  </a:moveTo>
                  <a:lnTo>
                    <a:pt x="612775" y="2984500"/>
                  </a:lnTo>
                  <a:lnTo>
                    <a:pt x="612775" y="0"/>
                  </a:lnTo>
                </a:path>
              </a:pathLst>
            </a:cu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Freeform 10"/>
            <p:cNvSpPr/>
            <p:nvPr/>
          </p:nvSpPr>
          <p:spPr>
            <a:xfrm>
              <a:off x="-11906" y="0"/>
              <a:ext cx="410751" cy="3421856"/>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202024 w 612775"/>
                <a:gd name="connsiteY1" fmla="*/ 3607676 h 3919538"/>
                <a:gd name="connsiteX2" fmla="*/ 612775 w 612775"/>
                <a:gd name="connsiteY2" fmla="*/ 2984500 h 3919538"/>
                <a:gd name="connsiteX3" fmla="*/ 612775 w 612775"/>
                <a:gd name="connsiteY3" fmla="*/ 0 h 3919538"/>
                <a:gd name="connsiteX0" fmla="*/ 0 w 410751"/>
                <a:gd name="connsiteY0" fmla="*/ 3607676 h 3607676"/>
                <a:gd name="connsiteX1" fmla="*/ 410751 w 410751"/>
                <a:gd name="connsiteY1" fmla="*/ 2984500 h 3607676"/>
                <a:gd name="connsiteX2" fmla="*/ 410751 w 410751"/>
                <a:gd name="connsiteY2" fmla="*/ 0 h 3607676"/>
                <a:gd name="connsiteX0" fmla="*/ 0 w 410751"/>
                <a:gd name="connsiteY0" fmla="*/ 3607676 h 3607676"/>
                <a:gd name="connsiteX1" fmla="*/ 410751 w 410751"/>
                <a:gd name="connsiteY1" fmla="*/ 2984500 h 3607676"/>
                <a:gd name="connsiteX2" fmla="*/ 409575 w 410751"/>
                <a:gd name="connsiteY2" fmla="*/ 185820 h 3607676"/>
                <a:gd name="connsiteX3" fmla="*/ 410751 w 410751"/>
                <a:gd name="connsiteY3" fmla="*/ 0 h 3607676"/>
                <a:gd name="connsiteX0" fmla="*/ 0 w 410751"/>
                <a:gd name="connsiteY0" fmla="*/ 3421856 h 3421856"/>
                <a:gd name="connsiteX1" fmla="*/ 410751 w 410751"/>
                <a:gd name="connsiteY1" fmla="*/ 2798680 h 3421856"/>
                <a:gd name="connsiteX2" fmla="*/ 409575 w 410751"/>
                <a:gd name="connsiteY2" fmla="*/ 0 h 3421856"/>
              </a:gdLst>
              <a:ahLst/>
              <a:cxnLst>
                <a:cxn ang="0">
                  <a:pos x="connsiteX0" y="connsiteY0"/>
                </a:cxn>
                <a:cxn ang="0">
                  <a:pos x="connsiteX1" y="connsiteY1"/>
                </a:cxn>
                <a:cxn ang="0">
                  <a:pos x="connsiteX2" y="connsiteY2"/>
                </a:cxn>
              </a:cxnLst>
              <a:rect l="l" t="t" r="r" b="b"/>
              <a:pathLst>
                <a:path w="410751" h="3421856">
                  <a:moveTo>
                    <a:pt x="0" y="3421856"/>
                  </a:moveTo>
                  <a:lnTo>
                    <a:pt x="410751" y="2798680"/>
                  </a:lnTo>
                  <a:lnTo>
                    <a:pt x="409575" y="0"/>
                  </a:lnTo>
                </a:path>
              </a:pathLst>
            </a:cu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Freeform 13"/>
            <p:cNvSpPr/>
            <p:nvPr/>
          </p:nvSpPr>
          <p:spPr>
            <a:xfrm>
              <a:off x="-7144" y="-2381"/>
              <a:ext cx="238919" cy="297656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373856 w 612775"/>
                <a:gd name="connsiteY1" fmla="*/ 3344891 h 3919538"/>
                <a:gd name="connsiteX2" fmla="*/ 612775 w 612775"/>
                <a:gd name="connsiteY2" fmla="*/ 2984500 h 3919538"/>
                <a:gd name="connsiteX3" fmla="*/ 612775 w 612775"/>
                <a:gd name="connsiteY3" fmla="*/ 0 h 3919538"/>
                <a:gd name="connsiteX0" fmla="*/ 0 w 238919"/>
                <a:gd name="connsiteY0" fmla="*/ 3344891 h 3344891"/>
                <a:gd name="connsiteX1" fmla="*/ 238919 w 238919"/>
                <a:gd name="connsiteY1" fmla="*/ 2984500 h 3344891"/>
                <a:gd name="connsiteX2" fmla="*/ 238919 w 238919"/>
                <a:gd name="connsiteY2" fmla="*/ 0 h 3344891"/>
                <a:gd name="connsiteX0" fmla="*/ 0 w 238919"/>
                <a:gd name="connsiteY0" fmla="*/ 3344891 h 3344891"/>
                <a:gd name="connsiteX1" fmla="*/ 238919 w 238919"/>
                <a:gd name="connsiteY1" fmla="*/ 2984500 h 3344891"/>
                <a:gd name="connsiteX2" fmla="*/ 238125 w 238919"/>
                <a:gd name="connsiteY2" fmla="*/ 368330 h 3344891"/>
                <a:gd name="connsiteX3" fmla="*/ 238919 w 238919"/>
                <a:gd name="connsiteY3" fmla="*/ 0 h 3344891"/>
                <a:gd name="connsiteX0" fmla="*/ 0 w 238919"/>
                <a:gd name="connsiteY0" fmla="*/ 2976561 h 2976561"/>
                <a:gd name="connsiteX1" fmla="*/ 238919 w 238919"/>
                <a:gd name="connsiteY1" fmla="*/ 2616170 h 2976561"/>
                <a:gd name="connsiteX2" fmla="*/ 238125 w 238919"/>
                <a:gd name="connsiteY2" fmla="*/ 0 h 2976561"/>
              </a:gdLst>
              <a:ahLst/>
              <a:cxnLst>
                <a:cxn ang="0">
                  <a:pos x="connsiteX0" y="connsiteY0"/>
                </a:cxn>
                <a:cxn ang="0">
                  <a:pos x="connsiteX1" y="connsiteY1"/>
                </a:cxn>
                <a:cxn ang="0">
                  <a:pos x="connsiteX2" y="connsiteY2"/>
                </a:cxn>
              </a:cxnLst>
              <a:rect l="l" t="t" r="r" b="b"/>
              <a:pathLst>
                <a:path w="238919" h="2976561">
                  <a:moveTo>
                    <a:pt x="0" y="2976561"/>
                  </a:moveTo>
                  <a:lnTo>
                    <a:pt x="238919" y="2616170"/>
                  </a:lnTo>
                  <a:cubicBezTo>
                    <a:pt x="238654" y="1744113"/>
                    <a:pt x="238390" y="872057"/>
                    <a:pt x="238125" y="0"/>
                  </a:cubicBezTo>
                </a:path>
              </a:pathLst>
            </a:cu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218883" y="274637"/>
            <a:ext cx="10360501" cy="1223963"/>
          </a:xfrm>
          <a:prstGeom prst="rect">
            <a:avLst/>
          </a:prstGeom>
        </p:spPr>
        <p:txBody>
          <a:bodyPr vert="horz" lIns="121899" tIns="60949" rIns="121899" bIns="60949" rtlCol="0" anchor="b">
            <a:normAutofit/>
          </a:bodyPr>
          <a:lstStyle/>
          <a:p>
            <a:r>
              <a:rPr lang="en-US"/>
              <a:t>Click to edit Master title style</a:t>
            </a:r>
            <a:endParaRPr/>
          </a:p>
        </p:txBody>
      </p:sp>
      <p:sp>
        <p:nvSpPr>
          <p:cNvPr id="3" name="Text Placeholder 2"/>
          <p:cNvSpPr>
            <a:spLocks noGrp="1"/>
          </p:cNvSpPr>
          <p:nvPr>
            <p:ph type="body" idx="1"/>
          </p:nvPr>
        </p:nvSpPr>
        <p:spPr>
          <a:xfrm>
            <a:off x="1218883" y="1701797"/>
            <a:ext cx="10360501" cy="4462272"/>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1218882" y="6356352"/>
            <a:ext cx="2234618" cy="365125"/>
          </a:xfrm>
          <a:prstGeom prst="rect">
            <a:avLst/>
          </a:prstGeom>
        </p:spPr>
        <p:txBody>
          <a:bodyPr vert="horz" lIns="121899" tIns="60949" rIns="121899" bIns="60949" rtlCol="0" anchor="ctr"/>
          <a:lstStyle>
            <a:lvl1pPr algn="l">
              <a:defRPr sz="1200">
                <a:solidFill>
                  <a:schemeClr val="tx1">
                    <a:tint val="75000"/>
                  </a:schemeClr>
                </a:solidFill>
              </a:defRPr>
            </a:lvl1pPr>
          </a:lstStyle>
          <a:p>
            <a:fld id="{F0DFD029-FB74-4578-B929-F66AA97659CA}" type="datetimeFigureOut">
              <a:rPr lang="en-US"/>
              <a:pPr/>
              <a:t>5/6/2020</a:t>
            </a:fld>
            <a:endParaRPr/>
          </a:p>
        </p:txBody>
      </p:sp>
      <p:sp>
        <p:nvSpPr>
          <p:cNvPr id="5" name="Footer Placeholder 4"/>
          <p:cNvSpPr>
            <a:spLocks noGrp="1"/>
          </p:cNvSpPr>
          <p:nvPr>
            <p:ph type="ftr" sz="quarter" idx="3"/>
          </p:nvPr>
        </p:nvSpPr>
        <p:spPr>
          <a:xfrm>
            <a:off x="3453501" y="6356352"/>
            <a:ext cx="5281824" cy="365125"/>
          </a:xfrm>
          <a:prstGeom prst="rect">
            <a:avLst/>
          </a:prstGeom>
        </p:spPr>
        <p:txBody>
          <a:bodyPr vert="horz" lIns="121899" tIns="60949" rIns="121899" bIns="60949" rtlCol="0" anchor="ctr"/>
          <a:lstStyle>
            <a:lvl1pPr algn="ctr">
              <a:defRPr sz="1200">
                <a:solidFill>
                  <a:schemeClr val="tx1">
                    <a:tint val="75000"/>
                  </a:schemeClr>
                </a:solidFill>
              </a:defRPr>
            </a:lvl1pPr>
          </a:lstStyle>
          <a:p>
            <a:endParaRPr/>
          </a:p>
        </p:txBody>
      </p:sp>
      <p:sp>
        <p:nvSpPr>
          <p:cNvPr id="6" name="Slide Number Placeholder 5"/>
          <p:cNvSpPr>
            <a:spLocks noGrp="1"/>
          </p:cNvSpPr>
          <p:nvPr>
            <p:ph type="sldNum" sz="quarter" idx="4"/>
          </p:nvPr>
        </p:nvSpPr>
        <p:spPr>
          <a:xfrm>
            <a:off x="10563649" y="6356352"/>
            <a:ext cx="1015735" cy="365125"/>
          </a:xfrm>
          <a:prstGeom prst="rect">
            <a:avLst/>
          </a:prstGeom>
        </p:spPr>
        <p:txBody>
          <a:bodyPr vert="horz" lIns="121899" tIns="60949" rIns="121899" bIns="60949" rtlCol="0" anchor="ctr"/>
          <a:lstStyle>
            <a:lvl1pPr algn="r">
              <a:defRPr sz="1200">
                <a:solidFill>
                  <a:schemeClr val="tx1">
                    <a:tint val="75000"/>
                  </a:schemeClr>
                </a:solidFill>
              </a:defRPr>
            </a:lvl1pPr>
          </a:lstStyle>
          <a:p>
            <a:fld id="{C014DD1E-5D91-48A3-AD6D-45FBA980D106}" type="slidenum">
              <a:rPr/>
              <a:pPr/>
              <a:t>‹#›</a:t>
            </a:fld>
            <a:endParaRPr/>
          </a:p>
        </p:txBody>
      </p:sp>
    </p:spTree>
    <p:extLst>
      <p:ext uri="{BB962C8B-B14F-4D97-AF65-F5344CB8AC3E}">
        <p14:creationId xmlns:p14="http://schemas.microsoft.com/office/powerpoint/2010/main" val="139527588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304747" indent="-304747" algn="l" defTabSz="1218987" rtl="0" eaLnBrk="1" latinLnBrk="0" hangingPunct="1">
        <a:lnSpc>
          <a:spcPct val="90000"/>
        </a:lnSpc>
        <a:spcBef>
          <a:spcPts val="1600"/>
        </a:spcBef>
        <a:buClr>
          <a:schemeClr val="accent1"/>
        </a:buClr>
        <a:buSzPct val="100000"/>
        <a:buFont typeface="Arial" pitchFamily="34" charset="0"/>
        <a:buChar char="•"/>
        <a:defRPr sz="2800" kern="1200">
          <a:solidFill>
            <a:schemeClr val="tx1"/>
          </a:solidFill>
          <a:latin typeface="+mn-lt"/>
          <a:ea typeface="+mn-ea"/>
          <a:cs typeface="+mn-cs"/>
        </a:defRPr>
      </a:lvl1pPr>
      <a:lvl2pPr marL="609493" indent="-231607" algn="l" defTabSz="1218987" rtl="0" eaLnBrk="1" latinLnBrk="0" hangingPunct="1">
        <a:lnSpc>
          <a:spcPct val="90000"/>
        </a:lnSpc>
        <a:spcBef>
          <a:spcPts val="800"/>
        </a:spcBef>
        <a:buClr>
          <a:schemeClr val="accent1"/>
        </a:buClr>
        <a:buSzPct val="80000"/>
        <a:buFont typeface="Arial" pitchFamily="34" charset="0"/>
        <a:buChar char="•"/>
        <a:defRPr sz="2400" kern="1200">
          <a:solidFill>
            <a:schemeClr val="tx1"/>
          </a:solidFill>
          <a:latin typeface="+mn-lt"/>
          <a:ea typeface="+mn-ea"/>
          <a:cs typeface="+mn-cs"/>
        </a:defRPr>
      </a:lvl2pPr>
      <a:lvl3pPr marL="914240"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3pPr>
      <a:lvl4pPr marL="1218987"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4pPr>
      <a:lvl5pPr marL="1523733"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5pPr>
      <a:lvl6pPr marL="1828480"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6pPr>
      <a:lvl7pPr marL="2133227"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7pPr>
      <a:lvl8pPr marL="2437973" indent="-231607" algn="l" defTabSz="1218987" rtl="0" eaLnBrk="1" latinLnBrk="0" hangingPunct="1">
        <a:lnSpc>
          <a:spcPct val="90000"/>
        </a:lnSpc>
        <a:spcBef>
          <a:spcPts val="800"/>
        </a:spcBef>
        <a:buClr>
          <a:schemeClr val="accent1"/>
        </a:buClr>
        <a:buSzPct val="80000"/>
        <a:buFont typeface="Arial" pitchFamily="34" charset="0"/>
        <a:buChar char="•"/>
        <a:defRPr sz="2000" kern="1200" baseline="0">
          <a:solidFill>
            <a:schemeClr val="tx1"/>
          </a:solidFill>
          <a:latin typeface="+mn-lt"/>
          <a:ea typeface="+mn-ea"/>
          <a:cs typeface="+mn-cs"/>
        </a:defRPr>
      </a:lvl8pPr>
      <a:lvl9pPr marL="2742720" indent="-231607" algn="l" defTabSz="1218987" rtl="0" eaLnBrk="1" latinLnBrk="0" hangingPunct="1">
        <a:lnSpc>
          <a:spcPct val="90000"/>
        </a:lnSpc>
        <a:spcBef>
          <a:spcPts val="800"/>
        </a:spcBef>
        <a:buClr>
          <a:schemeClr val="accent1"/>
        </a:buClr>
        <a:buSzPct val="80000"/>
        <a:buFont typeface="Arial" pitchFamily="34" charset="0"/>
        <a:buChar char="•"/>
        <a:defRPr sz="2000" kern="1200" baseline="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012" y="152400"/>
            <a:ext cx="11811000" cy="6553200"/>
          </a:xfrm>
          <a:prstGeom prst="rect">
            <a:avLst/>
          </a:prstGeom>
        </p:spPr>
      </p:pic>
    </p:spTree>
    <p:extLst>
      <p:ext uri="{BB962C8B-B14F-4D97-AF65-F5344CB8AC3E}">
        <p14:creationId xmlns:p14="http://schemas.microsoft.com/office/powerpoint/2010/main" val="1332291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8883" y="304800"/>
            <a:ext cx="10360501" cy="6019800"/>
          </a:xfrm>
        </p:spPr>
        <p:txBody>
          <a:bodyPr>
            <a:normAutofit/>
          </a:bodyPr>
          <a:lstStyle/>
          <a:p>
            <a:pPr marL="0" indent="0" algn="r">
              <a:lnSpc>
                <a:spcPct val="150000"/>
              </a:lnSpc>
              <a:buNone/>
            </a:pPr>
            <a:r>
              <a:rPr lang="fa-IR" dirty="0">
                <a:solidFill>
                  <a:srgbClr val="FF0000"/>
                </a:solidFill>
              </a:rPr>
              <a:t>1-موازی سازی رشته ها </a:t>
            </a:r>
          </a:p>
          <a:p>
            <a:pPr marL="0" indent="0" algn="r">
              <a:lnSpc>
                <a:spcPct val="150000"/>
              </a:lnSpc>
              <a:buNone/>
            </a:pPr>
            <a:r>
              <a:rPr lang="fa-IR" dirty="0"/>
              <a:t>تلاش می کنند دو یا چند رشته باهم دیگر هماهنگ و مرتبط می شوند. </a:t>
            </a:r>
          </a:p>
          <a:p>
            <a:pPr marL="0" indent="0" algn="r">
              <a:lnSpc>
                <a:spcPct val="150000"/>
              </a:lnSpc>
              <a:buNone/>
            </a:pPr>
            <a:r>
              <a:rPr lang="fa-IR" dirty="0"/>
              <a:t>این سازماندهی به دو طریق امکان پذیر است: </a:t>
            </a:r>
          </a:p>
        </p:txBody>
      </p:sp>
      <p:sp>
        <p:nvSpPr>
          <p:cNvPr id="6" name="Right Arrow Callout 5"/>
          <p:cNvSpPr/>
          <p:nvPr/>
        </p:nvSpPr>
        <p:spPr>
          <a:xfrm>
            <a:off x="1574775" y="4191000"/>
            <a:ext cx="2743200" cy="2133600"/>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t>تاریخ‌ایران</a:t>
            </a:r>
            <a:endParaRPr lang="en-US" sz="2800" dirty="0"/>
          </a:p>
        </p:txBody>
      </p:sp>
      <p:sp>
        <p:nvSpPr>
          <p:cNvPr id="7" name="Rectangle 6"/>
          <p:cNvSpPr/>
          <p:nvPr/>
        </p:nvSpPr>
        <p:spPr>
          <a:xfrm>
            <a:off x="3788068" y="4191000"/>
            <a:ext cx="1828800" cy="2133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t>ادبیات‌ایران</a:t>
            </a:r>
            <a:endParaRPr lang="en-US" sz="2800" dirty="0"/>
          </a:p>
        </p:txBody>
      </p:sp>
      <p:sp>
        <p:nvSpPr>
          <p:cNvPr id="8" name="Right Arrow Callout 7"/>
          <p:cNvSpPr/>
          <p:nvPr/>
        </p:nvSpPr>
        <p:spPr>
          <a:xfrm>
            <a:off x="6226718" y="4191000"/>
            <a:ext cx="3505200" cy="2133600"/>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t>علوم فیزیکی </a:t>
            </a:r>
            <a:endParaRPr lang="en-US" sz="2800" dirty="0"/>
          </a:p>
        </p:txBody>
      </p:sp>
      <p:sp>
        <p:nvSpPr>
          <p:cNvPr id="9" name="Rectangle 8"/>
          <p:cNvSpPr/>
          <p:nvPr/>
        </p:nvSpPr>
        <p:spPr>
          <a:xfrm>
            <a:off x="9161382" y="4195354"/>
            <a:ext cx="2360772" cy="2133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t>ریاضیات</a:t>
            </a:r>
            <a:endParaRPr lang="en-US" sz="2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89613" y="3124200"/>
            <a:ext cx="609600" cy="609600"/>
          </a:xfrm>
          <a:prstGeom prst="rect">
            <a:avLst/>
          </a:prstGeom>
        </p:spPr>
      </p:pic>
    </p:spTree>
    <p:extLst>
      <p:ext uri="{BB962C8B-B14F-4D97-AF65-F5344CB8AC3E}">
        <p14:creationId xmlns:p14="http://schemas.microsoft.com/office/powerpoint/2010/main" val="1228075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4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8883" y="304800"/>
            <a:ext cx="10360501" cy="6019800"/>
          </a:xfrm>
        </p:spPr>
        <p:txBody>
          <a:bodyPr/>
          <a:lstStyle/>
          <a:p>
            <a:pPr marL="0" indent="0" algn="r">
              <a:lnSpc>
                <a:spcPct val="150000"/>
              </a:lnSpc>
              <a:buNone/>
            </a:pPr>
            <a:r>
              <a:rPr lang="fa-IR" dirty="0"/>
              <a:t>محتوای یک درس </a:t>
            </a:r>
            <a:r>
              <a:rPr lang="fa-IR" dirty="0">
                <a:solidFill>
                  <a:schemeClr val="accent1">
                    <a:lumMod val="40000"/>
                    <a:lumOff val="60000"/>
                  </a:schemeClr>
                </a:solidFill>
              </a:rPr>
              <a:t>در خدمت یادگیری بهتر و آسانتر </a:t>
            </a:r>
            <a:r>
              <a:rPr lang="fa-IR" dirty="0"/>
              <a:t>محتوای درس دیگر قرار گیرد مثلا می‌توان محتوای درس علوم طبیعی را با درس ریاضیات مرتبط و هماهنگ ساخت یعنی دانش آموز برای حل مسائل علوم به طور همزمان ریاضیات پیشرفته بخوانند کمیته برنامه‌ریزی برای ایجاد ارتباط بین این دو روز گام‌های زیر را برمی دارد.</a:t>
            </a:r>
          </a:p>
          <a:p>
            <a:pPr marL="0" indent="0" algn="r">
              <a:lnSpc>
                <a:spcPct val="150000"/>
              </a:lnSpc>
              <a:buNone/>
            </a:pPr>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89613" y="3124200"/>
            <a:ext cx="609600" cy="609600"/>
          </a:xfrm>
          <a:prstGeom prst="rect">
            <a:avLst/>
          </a:prstGeom>
        </p:spPr>
      </p:pic>
    </p:spTree>
    <p:extLst>
      <p:ext uri="{BB962C8B-B14F-4D97-AF65-F5344CB8AC3E}">
        <p14:creationId xmlns:p14="http://schemas.microsoft.com/office/powerpoint/2010/main" val="320768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3809520906"/>
              </p:ext>
            </p:extLst>
          </p:nvPr>
        </p:nvGraphicFramePr>
        <p:xfrm>
          <a:off x="608012" y="228600"/>
          <a:ext cx="11047412"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89613" y="3124200"/>
            <a:ext cx="609600" cy="609600"/>
          </a:xfrm>
          <a:prstGeom prst="rect">
            <a:avLst/>
          </a:prstGeom>
        </p:spPr>
      </p:pic>
    </p:spTree>
    <p:extLst>
      <p:ext uri="{BB962C8B-B14F-4D97-AF65-F5344CB8AC3E}">
        <p14:creationId xmlns:p14="http://schemas.microsoft.com/office/powerpoint/2010/main" val="421927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612" y="304800"/>
            <a:ext cx="11658599" cy="6324600"/>
          </a:xfrm>
        </p:spPr>
        <p:txBody>
          <a:bodyPr>
            <a:normAutofit/>
          </a:bodyPr>
          <a:lstStyle/>
          <a:p>
            <a:pPr marL="0" indent="0" algn="r">
              <a:lnSpc>
                <a:spcPct val="150000"/>
              </a:lnSpc>
              <a:buNone/>
            </a:pPr>
            <a:r>
              <a:rPr lang="fa-IR" dirty="0"/>
              <a:t>دو محتوای دروس مختلفی که یک </a:t>
            </a:r>
            <a:r>
              <a:rPr lang="fa-IR" dirty="0">
                <a:solidFill>
                  <a:schemeClr val="accent1">
                    <a:lumMod val="60000"/>
                    <a:lumOff val="40000"/>
                  </a:schemeClr>
                </a:solidFill>
              </a:rPr>
              <a:t>محور مشترک </a:t>
            </a:r>
            <a:r>
              <a:rPr lang="fa-IR" dirty="0"/>
              <a:t>دارند در یک سال تحصیلی آموزش داده شود مثلاً می‌توان تاریخ را با زبان و ادبیات فارسی مرتبط ساخت و ادبیات ایران و تاریخ ایران را در یکسال آموزش داد کمیته برنامه‌ریزی برای ایجاد ارتباط بین این روز دام های زیر را برمی‌دارد : </a:t>
            </a:r>
            <a:r>
              <a:rPr lang="fa-IR" dirty="0">
                <a:solidFill>
                  <a:srgbClr val="FFFF00"/>
                </a:solidFill>
              </a:rPr>
              <a:t>الف.</a:t>
            </a:r>
            <a:r>
              <a:rPr lang="fa-IR" dirty="0"/>
              <a:t> دوره های تاریخی و موضوعات آموزشی تاریخ ایران را تعیین می‌کند </a:t>
            </a:r>
            <a:r>
              <a:rPr lang="fa-IR" dirty="0">
                <a:solidFill>
                  <a:srgbClr val="FFFF00"/>
                </a:solidFill>
              </a:rPr>
              <a:t>ب.</a:t>
            </a:r>
            <a:r>
              <a:rPr lang="fa-IR" dirty="0"/>
              <a:t> موضوعات ادبی متناسب با آن دوره های تاریخ و مشخص می سازد مانند ادیبان سبک‌های ادبی </a:t>
            </a:r>
            <a:r>
              <a:rPr lang="fa-IR" dirty="0">
                <a:solidFill>
                  <a:srgbClr val="FFFF00"/>
                </a:solidFill>
              </a:rPr>
              <a:t>ج.</a:t>
            </a:r>
            <a:r>
              <a:rPr lang="fa-IR" dirty="0"/>
              <a:t> واحدهای درسی هر یک را طوری تنظیم می کند که معلمان دروس بتواند همزمان </a:t>
            </a:r>
            <a:r>
              <a:rPr lang="en-US" dirty="0"/>
              <a:t>.</a:t>
            </a:r>
            <a:r>
              <a:rPr lang="fa-IR" dirty="0"/>
              <a:t>تدریس کنند</a:t>
            </a:r>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89613" y="3124200"/>
            <a:ext cx="609600" cy="609600"/>
          </a:xfrm>
          <a:prstGeom prst="rect">
            <a:avLst/>
          </a:prstGeom>
        </p:spPr>
      </p:pic>
    </p:spTree>
    <p:extLst>
      <p:ext uri="{BB962C8B-B14F-4D97-AF65-F5344CB8AC3E}">
        <p14:creationId xmlns:p14="http://schemas.microsoft.com/office/powerpoint/2010/main" val="274776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6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8883" y="304800"/>
            <a:ext cx="10360501" cy="6019800"/>
          </a:xfrm>
        </p:spPr>
        <p:txBody>
          <a:bodyPr>
            <a:normAutofit fontScale="77500" lnSpcReduction="20000"/>
          </a:bodyPr>
          <a:lstStyle/>
          <a:p>
            <a:pPr marL="0" indent="0" algn="r">
              <a:lnSpc>
                <a:spcPct val="150000"/>
              </a:lnSpc>
              <a:buNone/>
            </a:pPr>
            <a:r>
              <a:rPr lang="fa-IR" dirty="0">
                <a:solidFill>
                  <a:schemeClr val="accent2"/>
                </a:solidFill>
              </a:rPr>
              <a:t>محاسن: </a:t>
            </a:r>
            <a:r>
              <a:rPr lang="fa-IR" dirty="0">
                <a:solidFill>
                  <a:srgbClr val="FFFF00"/>
                </a:solidFill>
              </a:rPr>
              <a:t>الف.</a:t>
            </a:r>
            <a:r>
              <a:rPr lang="fa-IR" dirty="0"/>
              <a:t> این شیوه نسبتاً بدون زحمت است </a:t>
            </a:r>
            <a:r>
              <a:rPr lang="fa-IR" dirty="0">
                <a:solidFill>
                  <a:srgbClr val="FFFF00"/>
                </a:solidFill>
              </a:rPr>
              <a:t>ب.</a:t>
            </a:r>
            <a:r>
              <a:rPr lang="fa-IR" dirty="0"/>
              <a:t> معلمان برنامه درسی را جز در یک مورد تغییر نمی دهند که آن هم زمان تدریس موضوعات است </a:t>
            </a:r>
            <a:r>
              <a:rPr lang="fa-IR" dirty="0">
                <a:solidFill>
                  <a:srgbClr val="FFFF00"/>
                </a:solidFill>
              </a:rPr>
              <a:t>ج.</a:t>
            </a:r>
            <a:r>
              <a:rPr lang="fa-IR" dirty="0"/>
              <a:t> بعضی موضوعات انعطاف پذیر تر از بقیه اند ؛ درسی مانند تاریخ ایران که جنبه توالی زمانی دارد انعطاف لازم را برای مرتبط شدن با دروس دیگر ندارد در حالی که معلم درس زبان انگلیسی می‌تواند انعطاف پذیر تر عمل کند به طور خلاصه در این شیوه می‌تواند دروس مختلف را به طور هم جهت و موافق تدریس کرد.</a:t>
            </a:r>
          </a:p>
          <a:p>
            <a:pPr marL="0" indent="0" algn="r">
              <a:lnSpc>
                <a:spcPct val="150000"/>
              </a:lnSpc>
              <a:buNone/>
            </a:pPr>
            <a:r>
              <a:rPr lang="fa-IR" dirty="0">
                <a:solidFill>
                  <a:schemeClr val="accent2"/>
                </a:solidFill>
              </a:rPr>
              <a:t>عیب: </a:t>
            </a:r>
            <a:r>
              <a:rPr lang="fa-IR" dirty="0"/>
              <a:t>از آنجا که دانش آموزان محتوای دروس را به صورت </a:t>
            </a:r>
            <a:r>
              <a:rPr lang="fa-IR" dirty="0">
                <a:solidFill>
                  <a:schemeClr val="accent4"/>
                </a:solidFill>
              </a:rPr>
              <a:t>مجزا</a:t>
            </a:r>
            <a:r>
              <a:rPr lang="fa-IR" dirty="0"/>
              <a:t> مطالعه می‌کنند ارتباط حوزه‌های مختلف دانش را نمی فهمند دو چند رشته‌ای در این شیوه موضوع درسی از طریق چند رشته آموزش داده می شود بنابراین مهمترین ویژگی این روش این است که </a:t>
            </a:r>
            <a:r>
              <a:rPr lang="fa-IR" dirty="0">
                <a:solidFill>
                  <a:schemeClr val="accent4"/>
                </a:solidFill>
              </a:rPr>
              <a:t>یک موضوع یا مسئله به طور همه جانبه بررسی </a:t>
            </a:r>
            <a:r>
              <a:rPr lang="fa-IR" dirty="0"/>
              <a:t>می شود همچنین در این شیوه موضوع یا مسئله مورد مطالعه از </a:t>
            </a:r>
            <a:r>
              <a:rPr lang="fa-IR" dirty="0">
                <a:solidFill>
                  <a:schemeClr val="accent4"/>
                </a:solidFill>
              </a:rPr>
              <a:t>واقعیت‌های زندگی </a:t>
            </a:r>
            <a:r>
              <a:rPr lang="fa-IR" dirty="0"/>
              <a:t>گرفته می‌شود برای استفاده از این شیوه می توانیم گام های زیر را بردارید :</a:t>
            </a:r>
          </a:p>
          <a:p>
            <a:pPr marL="0" indent="0" algn="r">
              <a:lnSpc>
                <a:spcPct val="150000"/>
              </a:lnSpc>
              <a:buNone/>
            </a:pPr>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89613" y="3124200"/>
            <a:ext cx="609600" cy="609600"/>
          </a:xfrm>
          <a:prstGeom prst="rect">
            <a:avLst/>
          </a:prstGeom>
        </p:spPr>
      </p:pic>
    </p:spTree>
    <p:extLst>
      <p:ext uri="{BB962C8B-B14F-4D97-AF65-F5344CB8AC3E}">
        <p14:creationId xmlns:p14="http://schemas.microsoft.com/office/powerpoint/2010/main" val="266556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79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8883" y="304800"/>
            <a:ext cx="10360501" cy="6019800"/>
          </a:xfrm>
        </p:spPr>
        <p:txBody>
          <a:bodyPr>
            <a:normAutofit fontScale="77500" lnSpcReduction="20000"/>
          </a:bodyPr>
          <a:lstStyle/>
          <a:p>
            <a:pPr marL="0" indent="0" algn="r">
              <a:lnSpc>
                <a:spcPct val="150000"/>
              </a:lnSpc>
              <a:buNone/>
            </a:pPr>
            <a:r>
              <a:rPr lang="fa-IR" dirty="0">
                <a:solidFill>
                  <a:srgbClr val="FFFF00"/>
                </a:solidFill>
              </a:rPr>
              <a:t>1.</a:t>
            </a:r>
            <a:r>
              <a:rPr lang="fa-IR" dirty="0"/>
              <a:t> موضوع یا مسئله مورد نظر را انتخاب کنید گفتنی است که این موضوع باید هم عمومی و وسیع باشد به طوری که بتوان در رشته های مختلف مطالعه اش کرد و هم مواقعی باشد یعنی از مسائل جاری زندگی گرفته شده باشد </a:t>
            </a:r>
            <a:r>
              <a:rPr lang="fa-IR" dirty="0">
                <a:solidFill>
                  <a:srgbClr val="FFFF00"/>
                </a:solidFill>
              </a:rPr>
              <a:t>2.</a:t>
            </a:r>
            <a:r>
              <a:rPr lang="fa-IR" dirty="0"/>
              <a:t> با جامعه نگری ابعاد مختلف موضوع را بررسی کنید </a:t>
            </a:r>
            <a:r>
              <a:rPr lang="fa-IR" dirty="0">
                <a:solidFill>
                  <a:srgbClr val="FFFF00"/>
                </a:solidFill>
              </a:rPr>
              <a:t>3. </a:t>
            </a:r>
            <a:r>
              <a:rPr lang="fa-IR" dirty="0"/>
              <a:t>رشته های علمی مرتبط و متناسب با ابعاد مختلف موضوع را تعیین کنید </a:t>
            </a:r>
            <a:r>
              <a:rPr lang="fa-IR" dirty="0">
                <a:solidFill>
                  <a:srgbClr val="FFFF00"/>
                </a:solidFill>
              </a:rPr>
              <a:t>4.</a:t>
            </a:r>
            <a:r>
              <a:rPr lang="fa-IR" dirty="0"/>
              <a:t> سهم هر یک از رشته‌های علمی را برای مطالعه این ابعاد تعیین کنید </a:t>
            </a:r>
            <a:r>
              <a:rPr lang="fa-IR" dirty="0">
                <a:solidFill>
                  <a:srgbClr val="FFFF00"/>
                </a:solidFill>
              </a:rPr>
              <a:t>5.</a:t>
            </a:r>
            <a:r>
              <a:rPr lang="fa-IR" dirty="0"/>
              <a:t> در ضمن انتخاب و سازماندهی محتوای مورد نظر اعضای تیم تالیف را هماهنگ کنید</a:t>
            </a:r>
          </a:p>
          <a:p>
            <a:pPr marL="0" indent="0" algn="r">
              <a:lnSpc>
                <a:spcPct val="150000"/>
              </a:lnSpc>
              <a:buNone/>
            </a:pPr>
            <a:r>
              <a:rPr lang="fa-IR" dirty="0">
                <a:solidFill>
                  <a:srgbClr val="FF0000"/>
                </a:solidFill>
              </a:rPr>
              <a:t>مثال</a:t>
            </a:r>
            <a:r>
              <a:rPr lang="fa-IR" dirty="0"/>
              <a:t>:</a:t>
            </a:r>
            <a:r>
              <a:rPr lang="fa-IR" dirty="0">
                <a:solidFill>
                  <a:srgbClr val="FFFF00"/>
                </a:solidFill>
              </a:rPr>
              <a:t> 1.</a:t>
            </a:r>
            <a:r>
              <a:rPr lang="fa-IR" dirty="0"/>
              <a:t> آموزش مواظبت از محیط زیست به عنوان موضوع مورد مطالعه انتخاب شده است </a:t>
            </a:r>
            <a:r>
              <a:rPr lang="fa-IR" dirty="0">
                <a:solidFill>
                  <a:srgbClr val="FFFF00"/>
                </a:solidFill>
              </a:rPr>
              <a:t>2.</a:t>
            </a:r>
            <a:r>
              <a:rPr lang="fa-IR" dirty="0"/>
              <a:t> این موضوع وسیع است و از چند جهت قابل بررسی است:</a:t>
            </a:r>
          </a:p>
          <a:p>
            <a:pPr marL="0" indent="0" algn="r">
              <a:lnSpc>
                <a:spcPct val="150000"/>
              </a:lnSpc>
              <a:buNone/>
            </a:pPr>
            <a:r>
              <a:rPr lang="fa-IR" dirty="0"/>
              <a:t>-تاثیر آلودگی محیط زیست در سلامتی جسمانی انسان عوامل آلوده کننده محیط </a:t>
            </a:r>
          </a:p>
          <a:p>
            <a:pPr marL="0" indent="0" algn="r">
              <a:lnSpc>
                <a:spcPct val="150000"/>
              </a:lnSpc>
              <a:buNone/>
            </a:pPr>
            <a:r>
              <a:rPr lang="fa-IR" dirty="0"/>
              <a:t>- وظایف شهروندان جامعه در سالم نگه داشتن محیط زیست</a:t>
            </a:r>
          </a:p>
          <a:p>
            <a:pPr marL="0" indent="0" algn="r">
              <a:lnSpc>
                <a:spcPct val="150000"/>
              </a:lnSpc>
              <a:buNone/>
            </a:pPr>
            <a:r>
              <a:rPr lang="fa-IR" dirty="0"/>
              <a:t>-رابطه زیبایی های طبیعی با محیط زیست</a:t>
            </a:r>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89613" y="3124200"/>
            <a:ext cx="609600" cy="609600"/>
          </a:xfrm>
          <a:prstGeom prst="rect">
            <a:avLst/>
          </a:prstGeom>
        </p:spPr>
      </p:pic>
    </p:spTree>
    <p:extLst>
      <p:ext uri="{BB962C8B-B14F-4D97-AF65-F5344CB8AC3E}">
        <p14:creationId xmlns:p14="http://schemas.microsoft.com/office/powerpoint/2010/main" val="321383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14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4212" y="457200"/>
            <a:ext cx="11201399" cy="5943600"/>
          </a:xfrm>
        </p:spPr>
        <p:txBody>
          <a:bodyPr>
            <a:normAutofit/>
          </a:bodyPr>
          <a:lstStyle/>
          <a:p>
            <a:pPr marL="0" indent="0" algn="r">
              <a:lnSpc>
                <a:spcPct val="200000"/>
              </a:lnSpc>
              <a:buNone/>
            </a:pPr>
            <a:r>
              <a:rPr lang="fa-IR" sz="3200" dirty="0" smtClean="0"/>
              <a:t>موضوع </a:t>
            </a:r>
            <a:r>
              <a:rPr lang="fa-IR" sz="3200" dirty="0"/>
              <a:t>: فصل ششم کتاب برنامه </a:t>
            </a:r>
            <a:r>
              <a:rPr lang="fa-IR" sz="3200" dirty="0" smtClean="0"/>
              <a:t>ریزی درسی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89613" y="3124200"/>
            <a:ext cx="609600" cy="609600"/>
          </a:xfrm>
          <a:prstGeom prst="rect">
            <a:avLst/>
          </a:prstGeom>
        </p:spPr>
      </p:pic>
    </p:spTree>
    <p:extLst>
      <p:ext uri="{BB962C8B-B14F-4D97-AF65-F5344CB8AC3E}">
        <p14:creationId xmlns:p14="http://schemas.microsoft.com/office/powerpoint/2010/main" val="128905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59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12" y="304800"/>
            <a:ext cx="10972800" cy="736600"/>
          </a:xfrm>
        </p:spPr>
        <p:txBody>
          <a:bodyPr>
            <a:normAutofit/>
          </a:bodyPr>
          <a:lstStyle/>
          <a:p>
            <a:pPr algn="r"/>
            <a:r>
              <a:rPr lang="fa-IR" dirty="0"/>
              <a:t>یادگیری به عنوان یک مهارت ضروری در قرن بیست و یک </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12812" y="982664"/>
            <a:ext cx="10744200" cy="5537200"/>
          </a:xfr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89613" y="3124200"/>
            <a:ext cx="609600" cy="609600"/>
          </a:xfrm>
          <a:prstGeom prst="rect">
            <a:avLst/>
          </a:prstGeom>
        </p:spPr>
      </p:pic>
    </p:spTree>
    <p:extLst>
      <p:ext uri="{BB962C8B-B14F-4D97-AF65-F5344CB8AC3E}">
        <p14:creationId xmlns:p14="http://schemas.microsoft.com/office/powerpoint/2010/main" val="383819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3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6613" y="457200"/>
            <a:ext cx="10742772" cy="5867400"/>
          </a:xfrm>
        </p:spPr>
        <p:txBody>
          <a:bodyPr>
            <a:normAutofit/>
          </a:bodyPr>
          <a:lstStyle/>
          <a:p>
            <a:pPr marL="0" indent="0" algn="r">
              <a:lnSpc>
                <a:spcPct val="150000"/>
              </a:lnSpc>
              <a:buNone/>
            </a:pPr>
            <a:r>
              <a:rPr lang="fa-IR" sz="2250" dirty="0"/>
              <a:t>شیوه های سازماندهی محتوای برنامه درسی </a:t>
            </a:r>
          </a:p>
          <a:p>
            <a:pPr marL="0" indent="0" algn="r">
              <a:lnSpc>
                <a:spcPct val="150000"/>
              </a:lnSpc>
              <a:buNone/>
            </a:pPr>
            <a:r>
              <a:rPr lang="fa-IR" sz="2250" dirty="0">
                <a:solidFill>
                  <a:schemeClr val="accent5"/>
                </a:solidFill>
              </a:rPr>
              <a:t>الف)</a:t>
            </a:r>
            <a:r>
              <a:rPr lang="fa-IR" sz="2250" dirty="0"/>
              <a:t>سازماندهی بر اساس رشته های علمی</a:t>
            </a:r>
          </a:p>
          <a:p>
            <a:pPr marL="0" indent="0" algn="r">
              <a:lnSpc>
                <a:spcPct val="150000"/>
              </a:lnSpc>
              <a:buNone/>
            </a:pPr>
            <a:r>
              <a:rPr lang="fa-IR" sz="2250" dirty="0"/>
              <a:t>-رایج ترین شیوه سازماندهی  محتوا </a:t>
            </a:r>
          </a:p>
          <a:p>
            <a:pPr marL="0" indent="0" algn="r">
              <a:lnSpc>
                <a:spcPct val="150000"/>
              </a:lnSpc>
              <a:buNone/>
            </a:pPr>
            <a:r>
              <a:rPr lang="fa-IR" sz="2250" dirty="0"/>
              <a:t>- مثلا در قرون وسطی موضوعات سه گانه ( دستور زبان ، منطق ، معانی و بیان ) و علوم چهارگانه ( حساب ، هندسه ، نجوم ، نجوم ) </a:t>
            </a:r>
          </a:p>
          <a:p>
            <a:pPr marL="0" indent="0" algn="r">
              <a:lnSpc>
                <a:spcPct val="150000"/>
              </a:lnSpc>
              <a:buNone/>
            </a:pPr>
            <a:r>
              <a:rPr lang="fa-IR" sz="2250" dirty="0">
                <a:solidFill>
                  <a:schemeClr val="accent4">
                    <a:lumMod val="75000"/>
                  </a:schemeClr>
                </a:solidFill>
              </a:rPr>
              <a:t>محدودیت ها و معایب :</a:t>
            </a:r>
          </a:p>
          <a:p>
            <a:pPr marL="0" indent="0" algn="r">
              <a:lnSpc>
                <a:spcPct val="150000"/>
              </a:lnSpc>
              <a:buNone/>
            </a:pPr>
            <a:r>
              <a:rPr lang="fa-IR" sz="2250" dirty="0">
                <a:solidFill>
                  <a:srgbClr val="FFFF00"/>
                </a:solidFill>
              </a:rPr>
              <a:t>۱.</a:t>
            </a:r>
            <a:r>
              <a:rPr lang="fa-IR" sz="2250" dirty="0"/>
              <a:t>با وجود این شیوه نمی توان بسیاری از موضوعات اساسی تعلیم و تربیت را آموزش داد.</a:t>
            </a:r>
          </a:p>
          <a:p>
            <a:pPr marL="0" indent="0" algn="r">
              <a:lnSpc>
                <a:spcPct val="150000"/>
              </a:lnSpc>
              <a:buNone/>
            </a:pPr>
            <a:endParaRPr lang="en-US" sz="225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89613" y="3124200"/>
            <a:ext cx="609600" cy="609600"/>
          </a:xfrm>
          <a:prstGeom prst="rect">
            <a:avLst/>
          </a:prstGeom>
        </p:spPr>
      </p:pic>
    </p:spTree>
    <p:extLst>
      <p:ext uri="{BB962C8B-B14F-4D97-AF65-F5344CB8AC3E}">
        <p14:creationId xmlns:p14="http://schemas.microsoft.com/office/powerpoint/2010/main" val="229828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7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8883" y="457200"/>
            <a:ext cx="10360501" cy="5706869"/>
          </a:xfrm>
        </p:spPr>
        <p:txBody>
          <a:bodyPr>
            <a:normAutofit/>
          </a:bodyPr>
          <a:lstStyle/>
          <a:p>
            <a:pPr marL="0" indent="0" algn="r">
              <a:lnSpc>
                <a:spcPct val="150000"/>
              </a:lnSpc>
              <a:buNone/>
            </a:pPr>
            <a:r>
              <a:rPr lang="fa-IR" sz="2250" dirty="0">
                <a:solidFill>
                  <a:srgbClr val="FFFF00"/>
                </a:solidFill>
              </a:rPr>
              <a:t>۲.</a:t>
            </a:r>
            <a:r>
              <a:rPr lang="fa-IR" sz="2250" dirty="0"/>
              <a:t>از آنجا که دانش بشر درحال توسعه است، به کارگیری این شیوه ممکن است، اطلاعاتی به یادگیرنده منتقل شود که مدتی دیگر برای او سودمند نخواهد بود.</a:t>
            </a:r>
          </a:p>
          <a:p>
            <a:pPr marL="0" indent="0" algn="r">
              <a:lnSpc>
                <a:spcPct val="150000"/>
              </a:lnSpc>
              <a:buNone/>
            </a:pPr>
            <a:r>
              <a:rPr lang="fa-IR" sz="2250" dirty="0">
                <a:solidFill>
                  <a:srgbClr val="FFFF00"/>
                </a:solidFill>
              </a:rPr>
              <a:t>۳.</a:t>
            </a:r>
            <a:r>
              <a:rPr lang="fa-IR" sz="2250" dirty="0"/>
              <a:t>این شیوه، حتی اگر به خوبی نیز طراحی و اجرا شود، با مسائل و علایق فراگیران بی ارتباط است.</a:t>
            </a:r>
          </a:p>
          <a:p>
            <a:pPr marL="0" indent="0" algn="r">
              <a:lnSpc>
                <a:spcPct val="150000"/>
              </a:lnSpc>
              <a:buNone/>
            </a:pPr>
            <a:r>
              <a:rPr lang="fa-IR" sz="2250" dirty="0">
                <a:solidFill>
                  <a:srgbClr val="FFFF00"/>
                </a:solidFill>
              </a:rPr>
              <a:t>۴.</a:t>
            </a:r>
            <a:r>
              <a:rPr lang="fa-IR" sz="2250" dirty="0"/>
              <a:t>در این روش، معلم فقط می تواند از ابزار، سخنرانی استفاده کند.</a:t>
            </a:r>
          </a:p>
          <a:p>
            <a:pPr marL="0" indent="0" algn="r">
              <a:lnSpc>
                <a:spcPct val="150000"/>
              </a:lnSpc>
              <a:buNone/>
            </a:pPr>
            <a:r>
              <a:rPr lang="fa-IR" sz="2250" dirty="0">
                <a:solidFill>
                  <a:srgbClr val="FFFF00"/>
                </a:solidFill>
              </a:rPr>
              <a:t>۵.</a:t>
            </a:r>
            <a:r>
              <a:rPr lang="fa-IR" sz="2250" dirty="0"/>
              <a:t>ارزشیابی در این روش بر اساس محفوظات شاگردان انجام می پذیرد.</a:t>
            </a:r>
          </a:p>
          <a:p>
            <a:pPr marL="0" indent="0" algn="r">
              <a:lnSpc>
                <a:spcPct val="150000"/>
              </a:lnSpc>
              <a:buNone/>
            </a:pPr>
            <a:r>
              <a:rPr lang="fa-IR" sz="2250" dirty="0">
                <a:solidFill>
                  <a:srgbClr val="FFFF00"/>
                </a:solidFill>
              </a:rPr>
              <a:t>۶.</a:t>
            </a:r>
            <a:r>
              <a:rPr lang="fa-IR" sz="2250" dirty="0"/>
              <a:t>چون برای هر ماده درسی یک کتاب درسی مخصوص چاپ و عرضه می شود.(تدریس معلم و یادگیری دانش آموز نیز محدود به مطالب همان کتاب است.</a:t>
            </a:r>
          </a:p>
          <a:p>
            <a:pPr marL="0" indent="0" algn="r">
              <a:lnSpc>
                <a:spcPct val="150000"/>
              </a:lnSpc>
              <a:buNone/>
            </a:pPr>
            <a:endParaRPr lang="en-US" sz="225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89613" y="3124200"/>
            <a:ext cx="609600" cy="609600"/>
          </a:xfrm>
          <a:prstGeom prst="rect">
            <a:avLst/>
          </a:prstGeom>
        </p:spPr>
      </p:pic>
    </p:spTree>
    <p:extLst>
      <p:ext uri="{BB962C8B-B14F-4D97-AF65-F5344CB8AC3E}">
        <p14:creationId xmlns:p14="http://schemas.microsoft.com/office/powerpoint/2010/main" val="3491460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41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3336779901"/>
              </p:ext>
            </p:extLst>
          </p:nvPr>
        </p:nvGraphicFramePr>
        <p:xfrm>
          <a:off x="227012" y="228600"/>
          <a:ext cx="11734799" cy="6477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89613" y="3124200"/>
            <a:ext cx="609600" cy="609600"/>
          </a:xfrm>
          <a:prstGeom prst="rect">
            <a:avLst/>
          </a:prstGeom>
        </p:spPr>
      </p:pic>
    </p:spTree>
    <p:extLst>
      <p:ext uri="{BB962C8B-B14F-4D97-AF65-F5344CB8AC3E}">
        <p14:creationId xmlns:p14="http://schemas.microsoft.com/office/powerpoint/2010/main" val="315739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8883" y="304800"/>
            <a:ext cx="10360501" cy="6019800"/>
          </a:xfrm>
        </p:spPr>
        <p:txBody>
          <a:bodyPr>
            <a:normAutofit fontScale="85000" lnSpcReduction="20000"/>
          </a:bodyPr>
          <a:lstStyle/>
          <a:p>
            <a:pPr marL="0" indent="0" algn="r">
              <a:lnSpc>
                <a:spcPct val="150000"/>
              </a:lnSpc>
              <a:buNone/>
            </a:pPr>
            <a:r>
              <a:rPr lang="fa-IR" dirty="0">
                <a:solidFill>
                  <a:schemeClr val="accent5"/>
                </a:solidFill>
              </a:rPr>
              <a:t>ب) </a:t>
            </a:r>
            <a:r>
              <a:rPr lang="fa-IR" dirty="0"/>
              <a:t>روش های سازماندهی تلفیقی:</a:t>
            </a:r>
          </a:p>
          <a:p>
            <a:pPr marL="0" indent="0" algn="r">
              <a:lnSpc>
                <a:spcPct val="150000"/>
              </a:lnSpc>
              <a:buNone/>
            </a:pPr>
            <a:r>
              <a:rPr lang="fa-IR" dirty="0"/>
              <a:t>-</a:t>
            </a:r>
            <a:r>
              <a:rPr lang="fa-IR" dirty="0">
                <a:solidFill>
                  <a:schemeClr val="accent2"/>
                </a:solidFill>
              </a:rPr>
              <a:t>روش میان رشته ای </a:t>
            </a:r>
          </a:p>
          <a:p>
            <a:pPr marL="0" indent="0" algn="r">
              <a:lnSpc>
                <a:spcPct val="150000"/>
              </a:lnSpc>
              <a:buNone/>
            </a:pPr>
            <a:r>
              <a:rPr lang="fa-IR" dirty="0"/>
              <a:t>-عوامل موثر در تلفیق دروس </a:t>
            </a:r>
          </a:p>
          <a:p>
            <a:pPr marL="0" indent="0" algn="r">
              <a:lnSpc>
                <a:spcPct val="150000"/>
              </a:lnSpc>
              <a:buNone/>
            </a:pPr>
            <a:r>
              <a:rPr lang="fa-IR" dirty="0">
                <a:solidFill>
                  <a:srgbClr val="FFFF00"/>
                </a:solidFill>
              </a:rPr>
              <a:t>۱.</a:t>
            </a:r>
            <a:r>
              <a:rPr lang="fa-IR" dirty="0"/>
              <a:t>رشته های مختلف دانش فاصله هایی اند که دانشمندان علوم مختلف به وجود آورده اند. درحال که در زندگی روزمره با مسائل و مواقعی چند بعدی مواجه می شویم، نمی پرسیم که مربوط به کدام دانش است.</a:t>
            </a:r>
          </a:p>
          <a:p>
            <a:pPr marL="0" indent="0" algn="r">
              <a:lnSpc>
                <a:spcPct val="150000"/>
              </a:lnSpc>
              <a:buNone/>
            </a:pPr>
            <a:r>
              <a:rPr lang="fa-IR" dirty="0">
                <a:solidFill>
                  <a:srgbClr val="FFFF00"/>
                </a:solidFill>
              </a:rPr>
              <a:t>۲.</a:t>
            </a:r>
            <a:r>
              <a:rPr lang="fa-IR" dirty="0"/>
              <a:t>درحالی که دانش آموزان باید یک احساس مشترک داشته باشند، درس‌های جدا از هم نمی توانند، این احساس را ایجاد کنند.</a:t>
            </a:r>
          </a:p>
          <a:p>
            <a:pPr marL="0" indent="0" algn="r">
              <a:lnSpc>
                <a:spcPct val="150000"/>
              </a:lnSpc>
              <a:buNone/>
            </a:pPr>
            <a:r>
              <a:rPr lang="fa-IR" dirty="0">
                <a:solidFill>
                  <a:srgbClr val="FFFF00"/>
                </a:solidFill>
              </a:rPr>
              <a:t>۳.</a:t>
            </a:r>
            <a:r>
              <a:rPr lang="fa-IR" dirty="0"/>
              <a:t>در شیوه های سنتی از دانش آموزان انتظار می رود مانند دانشمندان قادر به تفکر شوند. </a:t>
            </a:r>
          </a:p>
          <a:p>
            <a:pPr marL="0" indent="0" algn="r">
              <a:lnSpc>
                <a:spcPct val="150000"/>
              </a:lnSpc>
              <a:buNone/>
            </a:pPr>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89613" y="3124200"/>
            <a:ext cx="609600" cy="609600"/>
          </a:xfrm>
          <a:prstGeom prst="rect">
            <a:avLst/>
          </a:prstGeom>
        </p:spPr>
      </p:pic>
    </p:spTree>
    <p:extLst>
      <p:ext uri="{BB962C8B-B14F-4D97-AF65-F5344CB8AC3E}">
        <p14:creationId xmlns:p14="http://schemas.microsoft.com/office/powerpoint/2010/main" val="1140272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2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8883" y="76200"/>
            <a:ext cx="10360501" cy="889000"/>
          </a:xfrm>
        </p:spPr>
        <p:txBody>
          <a:bodyPr/>
          <a:lstStyle/>
          <a:p>
            <a:pPr algn="ctr"/>
            <a:r>
              <a:rPr lang="fa-IR" dirty="0">
                <a:solidFill>
                  <a:srgbClr val="FFC000"/>
                </a:solidFill>
              </a:rPr>
              <a:t>رویکرد میان رشته ای در حوزه</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208212" y="1066800"/>
            <a:ext cx="8153400" cy="488885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89613" y="3124200"/>
            <a:ext cx="609600" cy="609600"/>
          </a:xfrm>
          <a:prstGeom prst="rect">
            <a:avLst/>
          </a:prstGeom>
        </p:spPr>
      </p:pic>
    </p:spTree>
    <p:extLst>
      <p:ext uri="{BB962C8B-B14F-4D97-AF65-F5344CB8AC3E}">
        <p14:creationId xmlns:p14="http://schemas.microsoft.com/office/powerpoint/2010/main" val="1310696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6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8883" y="304800"/>
            <a:ext cx="10360501" cy="6019800"/>
          </a:xfrm>
        </p:spPr>
        <p:txBody>
          <a:bodyPr>
            <a:normAutofit fontScale="70000" lnSpcReduction="20000"/>
          </a:bodyPr>
          <a:lstStyle/>
          <a:p>
            <a:pPr marL="0" indent="0" algn="r">
              <a:lnSpc>
                <a:spcPct val="150000"/>
              </a:lnSpc>
              <a:buNone/>
            </a:pPr>
            <a:r>
              <a:rPr lang="fa-IR" dirty="0">
                <a:solidFill>
                  <a:srgbClr val="FFFF00"/>
                </a:solidFill>
              </a:rPr>
              <a:t>۴.</a:t>
            </a:r>
            <a:r>
              <a:rPr lang="fa-IR" dirty="0"/>
              <a:t>در برنامه های درسی جدا از هم، دانش آموزان هر روز با چند واژه جدید که هرگز نشنیده اند و ندیده اند و احتمالا پس از قبولی در امتحان از آن استفاده نمی کنند، مواجه می شوند، زیرا دروس به اساس تقسیم بندی علوم تنظیم می شوند.</a:t>
            </a:r>
          </a:p>
          <a:p>
            <a:pPr marL="0" indent="0" algn="r">
              <a:lnSpc>
                <a:spcPct val="150000"/>
              </a:lnSpc>
              <a:buNone/>
            </a:pPr>
            <a:r>
              <a:rPr lang="fa-IR" dirty="0">
                <a:solidFill>
                  <a:srgbClr val="FFFF00"/>
                </a:solidFill>
              </a:rPr>
              <a:t>۵.</a:t>
            </a:r>
            <a:r>
              <a:rPr lang="fa-IR" dirty="0"/>
              <a:t>از آنجا که درس های سنتی علوم هیچ خاصیت کاربردی در بیرون از کلاس ندارند، تلفیق دروس محتوای آنها را با سازندگی پیوند می دهد.</a:t>
            </a:r>
          </a:p>
          <a:p>
            <a:pPr marL="0" indent="0" algn="r">
              <a:lnSpc>
                <a:spcPct val="150000"/>
              </a:lnSpc>
              <a:buNone/>
            </a:pPr>
            <a:r>
              <a:rPr lang="fa-IR" dirty="0">
                <a:solidFill>
                  <a:srgbClr val="FFFF00"/>
                </a:solidFill>
              </a:rPr>
              <a:t>۶.</a:t>
            </a:r>
            <a:r>
              <a:rPr lang="fa-IR" dirty="0"/>
              <a:t>تلفیق برنامه ها، با ایجاد امکان برای طرح سوالات دانش آموزان و فعال کردن آنان در برخورد با محیط، به کنجکاوی و پژوهش گری دانش آموزان فرصت می دهد.</a:t>
            </a:r>
          </a:p>
          <a:p>
            <a:pPr marL="0" indent="0" algn="r">
              <a:lnSpc>
                <a:spcPct val="150000"/>
              </a:lnSpc>
              <a:buNone/>
            </a:pPr>
            <a:r>
              <a:rPr lang="fa-IR" dirty="0">
                <a:solidFill>
                  <a:srgbClr val="FFFF00"/>
                </a:solidFill>
              </a:rPr>
              <a:t>۷.</a:t>
            </a:r>
            <a:r>
              <a:rPr lang="fa-IR" dirty="0"/>
              <a:t>تلفیق برنامه های درسی باعث رفع بسیاری از مشکلات برنامه ریزی می شود.( معلم هدایت کننده دانش آموز و تسهیل کننده کار او است.)</a:t>
            </a:r>
          </a:p>
          <a:p>
            <a:pPr marL="0" indent="0" algn="r">
              <a:lnSpc>
                <a:spcPct val="150000"/>
              </a:lnSpc>
              <a:buNone/>
            </a:pPr>
            <a:r>
              <a:rPr lang="fa-IR" dirty="0">
                <a:solidFill>
                  <a:srgbClr val="FFFF00"/>
                </a:solidFill>
              </a:rPr>
              <a:t>۸.</a:t>
            </a:r>
            <a:r>
              <a:rPr lang="fa-IR" dirty="0"/>
              <a:t>در شیوه جدا سازی برنامه درسی، هر کتاب درسی اطلاعات متراکمی از رشته علمی را در خود جا داده است؛ دانش آموزان باید مسائلی از زندگی خود انتخاب و از جنبه های مختلف بررسی کنند.</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89613" y="3124200"/>
            <a:ext cx="609600" cy="609600"/>
          </a:xfrm>
          <a:prstGeom prst="rect">
            <a:avLst/>
          </a:prstGeom>
        </p:spPr>
      </p:pic>
    </p:spTree>
    <p:extLst>
      <p:ext uri="{BB962C8B-B14F-4D97-AF65-F5344CB8AC3E}">
        <p14:creationId xmlns:p14="http://schemas.microsoft.com/office/powerpoint/2010/main" val="1747608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67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ech 16x9">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spDef>
      <a:spPr/>
      <a:bodyPr rtlCol="0" anchor="ctr"/>
      <a:lstStyle>
        <a:defPPr algn="ctr">
          <a:defRPr sz="2800"/>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800"/>
        </a:defPPr>
      </a:lstStyle>
    </a:txDef>
  </a:objectDefaults>
  <a:extraClrSchemeLst/>
  <a:extLst>
    <a:ext uri="{05A4C25C-085E-4340-85A3-A5531E510DB2}">
      <thm15:themeFamily xmlns:thm15="http://schemas.microsoft.com/office/thememl/2012/main" name="TF02787990.potx" id="{BDB9CD5E-36EC-45F3-B87D-6D062B8A3823}" vid="{51682E2F-7C85-4D6F-AD40-072EFC83910D}"/>
    </a:ext>
  </a:extLst>
</a:theme>
</file>

<file path=ppt/theme/theme2.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ppt/theme/theme3.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ocPublishedLinkedAssetsLookup xmlns="4873beb7-5857-4685-be1f-d57550cc96cc" xsi:nil="true"/>
    <ApprovalStatus xmlns="4873beb7-5857-4685-be1f-d57550cc96cc">InProgress</ApprovalStatus>
    <MarketSpecific xmlns="4873beb7-5857-4685-be1f-d57550cc96cc">false</MarketSpecific>
    <LocComments xmlns="4873beb7-5857-4685-be1f-d57550cc96cc" xsi:nil="true"/>
    <LocLastLocAttemptVersionTypeLookup xmlns="4873beb7-5857-4685-be1f-d57550cc96cc" xsi:nil="true"/>
    <DirectSourceMarket xmlns="4873beb7-5857-4685-be1f-d57550cc96cc" xsi:nil="true"/>
    <ThumbnailAssetId xmlns="4873beb7-5857-4685-be1f-d57550cc96cc" xsi:nil="true"/>
    <PrimaryImageGen xmlns="4873beb7-5857-4685-be1f-d57550cc96cc">false</PrimaryImageGen>
    <LocNewPublishedVersionLookup xmlns="4873beb7-5857-4685-be1f-d57550cc96cc" xsi:nil="true"/>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LocOverallPublishStatusLookup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LocOverallLocStatusLookup xmlns="4873beb7-5857-4685-be1f-d57550cc96cc" xsi:nil="tru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1345093</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This simple template design works for technology and  businesses, but it's versatile enough to use in other contexts.  It features multiple slide layouts designed for widescreen (16x9 resolution) and includes a sample SmartArt list and chart that are easily editable.</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2011-11-26T00:30:00+00:00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TemplateStatus xmlns="4873beb7-5857-4685-be1f-d57550cc96cc">Complete</TemplateStatus>
    <Downloads xmlns="4873beb7-5857-4685-be1f-d57550cc96cc">0</Downloads>
    <OOCacheId xmlns="4873beb7-5857-4685-be1f-d57550cc96cc" xsi:nil="true"/>
    <IsDeleted xmlns="4873beb7-5857-4685-be1f-d57550cc96cc">false</IsDeleted>
    <LocPublishedDependentAssetsLookup xmlns="4873beb7-5857-4685-be1f-d57550cc96cc" xsi:nil="true"/>
    <TPExecutable xmlns="4873beb7-5857-4685-be1f-d57550cc96cc" xsi:nil="true"/>
    <EditorialTags xmlns="4873beb7-5857-4685-be1f-d57550cc96cc" xsi:nil="true"/>
    <SubmitterId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TP102787989</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694266</LocLastLocAttemptVersionLookup>
    <LocProcessedForHandoffsLookup xmlns="4873beb7-5857-4685-be1f-d57550cc96cc" xsi:nil="true"/>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LocOverallPreviewStatusLookup xmlns="4873beb7-5857-4685-be1f-d57550cc96cc" xsi:nil="true"/>
    <TaxCatchAll xmlns="4873beb7-5857-4685-be1f-d57550cc96cc"/>
    <Markets xmlns="4873beb7-5857-4685-be1f-d57550cc96cc"/>
    <UAProjectedTotalWords xmlns="4873beb7-5857-4685-be1f-d57550cc96cc" xsi:nil="true"/>
    <IntlLangReview xmlns="4873beb7-5857-4685-be1f-d57550cc96cc" xsi:nil="true"/>
    <OutputCachingOn xmlns="4873beb7-5857-4685-be1f-d57550cc96cc">false</OutputCachingOn>
    <AverageRating xmlns="4873beb7-5857-4685-be1f-d57550cc96cc" xsi:nil="true"/>
    <APAuthor xmlns="4873beb7-5857-4685-be1f-d57550cc96cc">
      <UserInfo>
        <DisplayName>REDMOND\kristaa</DisplayName>
        <AccountId>136</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LocProcessedForMarketsLookup xmlns="4873beb7-5857-4685-be1f-d57550cc96cc" xsi:nil="true"/>
    <TPLaunchHelpLinkType xmlns="4873beb7-5857-4685-be1f-d57550cc96cc">Template</TPLaunchHelpLinkType>
    <OriginalRelease xmlns="4873beb7-5857-4685-be1f-d57550cc96cc">15</OriginalRelease>
    <LocalizationTagsTaxHTField0 xmlns="4873beb7-5857-4685-be1f-d57550cc96cc">
      <Terms xmlns="http://schemas.microsoft.com/office/infopath/2007/PartnerControls"/>
    </LocalizationTagsTaxHTField0>
    <UACurrentWords xmlns="4873beb7-5857-4685-be1f-d57550cc96cc" xsi:nil="true"/>
    <ArtSampleDocs xmlns="4873beb7-5857-4685-be1f-d57550cc96cc" xsi:nil="true"/>
    <UALocRecommendation xmlns="4873beb7-5857-4685-be1f-d57550cc96cc">Localize</UALocRecommendation>
    <Manager xmlns="4873beb7-5857-4685-be1f-d57550cc96cc" xsi:nil="true"/>
    <LocOverallHandbackStatusLookup xmlns="4873beb7-5857-4685-be1f-d57550cc96cc" xsi:nil="true"/>
    <ShowIn xmlns="4873beb7-5857-4685-be1f-d57550cc96cc">Show everywhere</ShowIn>
    <UANotes xmlns="4873beb7-5857-4685-be1f-d57550cc96cc" xsi:nil="true"/>
    <InternalTagsTaxHTField0 xmlns="4873beb7-5857-4685-be1f-d57550cc96cc">
      <Terms xmlns="http://schemas.microsoft.com/office/infopath/2007/PartnerControls"/>
    </InternalTagsTaxHTField0>
    <CSXHash xmlns="4873beb7-5857-4685-be1f-d57550cc96cc" xsi:nil="true"/>
    <VoteCount xmlns="4873beb7-5857-4685-be1f-d57550cc96cc" xsi:nil="true"/>
    <AssetExpire xmlns="4873beb7-5857-4685-be1f-d57550cc96cc">2029-05-12T07:00:00+00:00</AssetExpire>
    <DSATActionTaken xmlns="4873beb7-5857-4685-be1f-d57550cc96cc" xsi:nil="true"/>
    <CSXSubmissionMarket xmlns="4873beb7-5857-4685-be1f-d57550cc96cc" xsi:nil="true"/>
    <LocMarketGroupTiers2 xmlns="4873beb7-5857-4685-be1f-d57550cc96c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0C67BEE-D13F-4BD2-98A5-34D8A0977F68}">
  <ds:schemaRefs>
    <ds:schemaRef ds:uri="http://schemas.microsoft.com/office/2006/metadata/properties"/>
    <ds:schemaRef ds:uri="http://www.w3.org/2000/xmlns/"/>
    <ds:schemaRef ds:uri="4873beb7-5857-4685-be1f-d57550cc96cc"/>
    <ds:schemaRef ds:uri="http://www.w3.org/2001/XMLSchema-instance"/>
    <ds:schemaRef ds:uri="http://schemas.microsoft.com/office/infopath/2007/PartnerControls"/>
  </ds:schemaRefs>
</ds:datastoreItem>
</file>

<file path=customXml/itemProps2.xml><?xml version="1.0" encoding="utf-8"?>
<ds:datastoreItem xmlns:ds="http://schemas.openxmlformats.org/officeDocument/2006/customXml" ds:itemID="{A09BF4D4-EF60-4196-BFC3-9462D607978C}">
  <ds:schemaRefs>
    <ds:schemaRef ds:uri="http://schemas.microsoft.com/office/2006/metadata/contentType"/>
    <ds:schemaRef ds:uri="http://schemas.microsoft.com/office/2006/metadata/properties/metaAttributes"/>
    <ds:schemaRef ds:uri="http://www.w3.org/2000/xmlns/"/>
    <ds:schemaRef ds:uri="http://www.w3.org/2001/XMLSchema"/>
    <ds:schemaRef ds:uri="4873beb7-5857-4685-be1f-d57550cc96cc"/>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836F65B-1B07-41EE-A0E8-BC6EF385522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Triple circuit lines presentation (widescreen)</Template>
  <TotalTime>207</TotalTime>
  <Words>1137</Words>
  <Application>Microsoft Office PowerPoint</Application>
  <PresentationFormat>Custom</PresentationFormat>
  <Paragraphs>50</Paragraphs>
  <Slides>15</Slides>
  <Notes>0</Notes>
  <HiddenSlides>0</HiddenSlides>
  <MMClips>14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Tahoma</vt:lpstr>
      <vt:lpstr>Tech 16x9</vt:lpstr>
      <vt:lpstr>PowerPoint Presentation</vt:lpstr>
      <vt:lpstr>PowerPoint Presentation</vt:lpstr>
      <vt:lpstr>یادگیری به عنوان یک مهارت ضروری در قرن بیست و یک </vt:lpstr>
      <vt:lpstr>PowerPoint Presentation</vt:lpstr>
      <vt:lpstr>PowerPoint Presentation</vt:lpstr>
      <vt:lpstr>PowerPoint Presentation</vt:lpstr>
      <vt:lpstr>PowerPoint Presentation</vt:lpstr>
      <vt:lpstr>رویکرد میان رشته ای در حوزه</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salah</dc:creator>
  <cp:lastModifiedBy>abdolhosein</cp:lastModifiedBy>
  <cp:revision>26</cp:revision>
  <dcterms:created xsi:type="dcterms:W3CDTF">2020-04-21T09:08:55Z</dcterms:created>
  <dcterms:modified xsi:type="dcterms:W3CDTF">2020-05-05T20:18:40Z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