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6" r:id="rId9"/>
    <p:sldId id="261" r:id="rId10"/>
    <p:sldId id="267" r:id="rId11"/>
    <p:sldId id="268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2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2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7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2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4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4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F43216-BEF2-4E9A-A278-C8E7D550302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AB56CA-61E9-4505-9EF5-54B5196F4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038" y="247304"/>
            <a:ext cx="9605984" cy="2616199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ساختار نهایی گزارش اقدام پژوهی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بایرام رجب زاده</a:t>
            </a:r>
            <a:endParaRPr lang="en-US" sz="3600" dirty="0">
              <a:cs typeface="B Titr" panose="00000700000000000000" pitchFamily="2" charset="-78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6" y="573205"/>
            <a:ext cx="10438498" cy="6114197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10-پیوست ها : به پیوست ها شماره بدهید ولی در ادامه صفحات قبلی نباشد . یعنی باید از 1 شروع شود.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- برای </a:t>
            </a:r>
            <a:r>
              <a:rPr lang="fa-IR" dirty="0">
                <a:cs typeface="B Titr" panose="00000700000000000000" pitchFamily="2" charset="-78"/>
              </a:rPr>
              <a:t>پیوست فهرست داشته باشید .( عنوان و شماره صفحه 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- برای </a:t>
            </a:r>
            <a:r>
              <a:rPr lang="fa-IR" dirty="0">
                <a:cs typeface="B Titr" panose="00000700000000000000" pitchFamily="2" charset="-78"/>
              </a:rPr>
              <a:t>نمونه هایی که در پیوست قرار می دهید ؛ یک مورد خام و یک مورد تکمیل شده در آن قرار بدهید</a:t>
            </a:r>
            <a:r>
              <a:rPr lang="fa-IR" dirty="0" smtClean="0">
                <a:cs typeface="B Titr" panose="00000700000000000000" pitchFamily="2" charset="-78"/>
              </a:rPr>
              <a:t>.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6" y="573205"/>
            <a:ext cx="10438498" cy="5622879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11- جلد کار : طلق و شیرازه معمولی کافی است .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2620370"/>
            <a:ext cx="881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400" dirty="0" smtClean="0">
                <a:cs typeface="B Titr" panose="00000700000000000000" pitchFamily="2" charset="-78"/>
              </a:rPr>
              <a:t>و من الله توفیق</a:t>
            </a:r>
            <a:endParaRPr lang="en-US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3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655093"/>
            <a:ext cx="11052647" cy="5459104"/>
          </a:xfrm>
        </p:spPr>
        <p:txBody>
          <a:bodyPr/>
          <a:lstStyle/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1-     صفحه عنوان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2-     صفحه بسم الله الرحمن الرحیم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655093"/>
            <a:ext cx="11052647" cy="5459104"/>
          </a:xfrm>
        </p:spPr>
        <p:txBody>
          <a:bodyPr/>
          <a:lstStyle/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3-     صفحه عنوان : در این صفحه نیازی به درج کردن پست و شماره پرسنلی نیست . </a:t>
            </a:r>
            <a:endParaRPr lang="en-US" dirty="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dirty="0" smtClean="0">
                <a:cs typeface="B Titr" panose="00000700000000000000" pitchFamily="2" charset="-78"/>
              </a:rPr>
              <a:t>نسبت </a:t>
            </a:r>
            <a:r>
              <a:rPr lang="fa-IR" dirty="0">
                <a:cs typeface="B Titr" panose="00000700000000000000" pitchFamily="2" charset="-78"/>
              </a:rPr>
              <a:t>به اولین عنوان باید خلاصه تر باشد.  ( عنوان اقدام پژوهی / سازمان / نام و نام خانوادگی )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4" y="1501254"/>
            <a:ext cx="10274724" cy="5090614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4-     تقدیر و تشکر : از کسانی که به شما در کار اقدام پژوهی کمک کردند؛ در حدود 2 تا 3 خط تشکر می کنیم .. مثال : مدیر - من  </a:t>
            </a:r>
            <a:endParaRPr lang="fa-IR" dirty="0" smtClean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425" y="1132764"/>
            <a:ext cx="10274724" cy="5090614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5-     فهرست : سه نوع داریم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الف ) فهرست مطالب : که عنوان هرصفحه و شماره صفحه در آن نوشته می شود  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 ب )فهرست جداول : اگر در متن گزارش ؛ جدول داشته باشیم ؛ فهرست می گذاریم ولی اگر در  پیوست باشد ، نیازی نیست 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 ج) فهرست تصاویرو نمودارها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8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550" y="1105468"/>
            <a:ext cx="10018713" cy="5531893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6- چکیده : نمای کلی کار خود باید در آن باشد . هدف ها و اهمیت موضوع و روشها و یافته ها را در آن می نویسیم ولی به صورت خلاصه باشد . حدود 250 تا 300 کلمه در آن باشد . در آخر چکیده ؛ کلید واژه ها فراموش نشود.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کلید واژه = کلماتی که در اقدام پژوهی شما ، زیاد مورد استفاده قرار گرفته است .</a:t>
            </a:r>
          </a:p>
          <a:p>
            <a:pPr marL="0" indent="0" algn="r" rtl="1">
              <a:lnSpc>
                <a:spcPct val="2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هدف از کلید واژه : ایجاد ذهنیت در ذهن خواننده است .</a:t>
            </a:r>
          </a:p>
          <a:p>
            <a:pPr marL="0" indent="0" algn="r" rtl="1">
              <a:lnSpc>
                <a:spcPct val="250000"/>
              </a:lnSpc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3773"/>
            <a:ext cx="10018713" cy="6400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7-مقدمه : مطالب در این قسمت ؛ از چکیده بازتر بیان می گردد.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می توانیم با شعر یا حدیث یا جمله ای معروف یا آیه ای از قرآن و یا حکایت شروع کنیم که مرتبط با موضوع کار شما باشد.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از اهمیت کار خود بنویسید . در یک نگاه قیاسی ( از کل به جزء)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در انتهای مقدمه یک اشاره مختصر کنید به محتوای فصل های گزارش .</a:t>
            </a:r>
          </a:p>
          <a:p>
            <a:pPr marL="0" indent="0" algn="r" rtl="1"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2" y="163773"/>
            <a:ext cx="10411202" cy="64008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8-نوشتن گزارش :  که براساس مراحل اقدام پژوهی  فصل بندی می کنیم . ( مراحل هشت گانه )</a:t>
            </a:r>
            <a:endParaRPr lang="fa-IR" dirty="0">
              <a:cs typeface="B Titr" panose="000007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6" y="573205"/>
            <a:ext cx="10438498" cy="6114197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9-فهرست منابع :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اگر از سایت و مجلات و کتاب ها استفاده می کنید ؛ در قسمت های جداگانه نوشته شود. سایت ها در یک قسمت . مجلات در یک قسمت و ...</a:t>
            </a:r>
          </a:p>
          <a:p>
            <a:pPr marL="0" indent="0" algn="r">
              <a:lnSpc>
                <a:spcPct val="200000"/>
              </a:lnSpc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1524</TotalTime>
  <Words>274</Words>
  <Application>Microsoft Office PowerPoint</Application>
  <PresentationFormat>Widescreen</PresentationFormat>
  <Paragraphs>26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 Titr</vt:lpstr>
      <vt:lpstr>Corbel</vt:lpstr>
      <vt:lpstr>Parallax</vt:lpstr>
      <vt:lpstr>ساختار نهایی گزارش اقدام پژوهی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ساختار نهایی گزارش اقدام پژوهی</dc:title>
  <dc:creator>HAMED</dc:creator>
  <cp:lastModifiedBy>HAMED</cp:lastModifiedBy>
  <cp:revision>7</cp:revision>
  <dcterms:created xsi:type="dcterms:W3CDTF">2020-05-08T14:13:05Z</dcterms:created>
  <dcterms:modified xsi:type="dcterms:W3CDTF">2020-05-09T15:37:43Z</dcterms:modified>
</cp:coreProperties>
</file>