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3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04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01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853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9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3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5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4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2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4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8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9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34718-BEB4-425F-AB19-0AE5BC01EC0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7C5AA2-4DC8-44D9-8E1C-45771BFFB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رشد شناختی و یادگیری زبان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اصطلاحا روانشناسان به مجموعه فعالیت هایی مربوط به ذهن که شامل توانایی یادگیری،شیوه ادراک،سازمان دهی افکار،استدلال ،تفکر ،زبان شناخت و... شناخت می گویند.</a:t>
            </a:r>
          </a:p>
          <a:p>
            <a:pPr algn="r"/>
            <a:r>
              <a:rPr lang="fa-IR" dirty="0" smtClean="0"/>
              <a:t>شناخت به طریقی رفتار هر فرد را تعیین می کند.</a:t>
            </a:r>
          </a:p>
          <a:p>
            <a:pPr algn="r"/>
            <a:r>
              <a:rPr lang="fa-IR" dirty="0" smtClean="0"/>
              <a:t>روانشناسان شناختی سعی می کنند به سئوالات زیر پاسخ دهند.</a:t>
            </a:r>
          </a:p>
          <a:p>
            <a:pPr algn="r"/>
            <a:r>
              <a:rPr lang="fa-IR" dirty="0" smtClean="0"/>
              <a:t>رشد شناختی کودکان چگونه انجام می گیرد؟                                              مراحل یادگیری زبان کدامها است؟</a:t>
            </a:r>
          </a:p>
          <a:p>
            <a:pPr algn="r"/>
            <a:r>
              <a:rPr lang="fa-IR" dirty="0" smtClean="0"/>
              <a:t>آیا زبان یک شناخت ذاتی است یا باید آموخته شود؟</a:t>
            </a:r>
          </a:p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نقد نظریه پیاژه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رد ادعای پیاژه مبنی برخود محور بودن کودکان</a:t>
            </a:r>
          </a:p>
          <a:p>
            <a:pPr algn="r"/>
            <a:r>
              <a:rPr lang="fa-IR" dirty="0" smtClean="0"/>
              <a:t>تایید امکان تجسم ذهنی و حافظه در کودکان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رشد شناختی : دیدگاه ژان پیاژه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شناخت یک پدیده پویا در حال تحول و رو به پیشرفت</a:t>
            </a:r>
          </a:p>
          <a:p>
            <a:pPr marL="0" indent="0" algn="r">
              <a:buNone/>
            </a:pPr>
            <a:r>
              <a:rPr lang="fa-IR" dirty="0" smtClean="0"/>
              <a:t>شناخت حاصل کنش متقابل کودک و محیط است</a:t>
            </a:r>
          </a:p>
          <a:p>
            <a:pPr marL="0" indent="0" algn="r">
              <a:buNone/>
            </a:pPr>
            <a:r>
              <a:rPr lang="fa-IR" dirty="0" smtClean="0"/>
              <a:t>رشد شناختی از مراحل ثابت و فراگیر تشکیل شده است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/>
              <a:t>سازگاری :تبادل با محیط</a:t>
            </a:r>
            <a:br>
              <a:rPr lang="fa-IR" dirty="0" smtClean="0"/>
            </a:br>
            <a:r>
              <a:rPr lang="fa-IR" dirty="0" smtClean="0"/>
              <a:t>(از دیدگاه پیاژه)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از نظر پیاژه رشد یک فرایند سازگاری است.</a:t>
            </a:r>
          </a:p>
          <a:p>
            <a:pPr algn="r"/>
            <a:r>
              <a:rPr lang="fa-IR" dirty="0" smtClean="0"/>
              <a:t>وقتی که جنبه های مختلف زندگی و محیط پیرامون طبق روال قابل پیش بینی باشد،ذهن در حالت تعادل و سازگاری برقرار است.</a:t>
            </a:r>
          </a:p>
          <a:p>
            <a:pPr algn="r"/>
            <a:r>
              <a:rPr lang="fa-IR" dirty="0" smtClean="0"/>
              <a:t>در غیر اینصورت (مثلا اتفاق غیره منتظره و تجربه غیرمعمول)تعادل ذهنی به هم می ریزد و تحت این شرایط ما اصراربر برقراری دوباره تعادل ذهنی و سازگاری ذهنی مجدد هستیم.</a:t>
            </a:r>
          </a:p>
          <a:p>
            <a:pPr algn="r"/>
            <a:r>
              <a:rPr lang="fa-IR" dirty="0" smtClean="0"/>
              <a:t>طرحواره:طریقه فکر کردن و الگوی رفتاری که بدان وسیله ما به الزامات محیط پاسخ می دهیم.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ابزارهای سازگاری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/>
              <a:t>1-درون سازی(جذب):</a:t>
            </a:r>
          </a:p>
          <a:p>
            <a:pPr algn="r"/>
            <a:r>
              <a:rPr lang="fa-IR" dirty="0" smtClean="0"/>
              <a:t>فرد اطلاع جدید،موقعیت جدید و یا ابهام موجود را(موقعیت عدم تعادل ذهنی) براساس اطلاعات،آگاهی ها و تجاربی که از قبل در ذهن او وجود دارد ، پاسخ و یا حل می کند و به سازگاری ذهنی می رسد..</a:t>
            </a:r>
          </a:p>
          <a:p>
            <a:pPr algn="r"/>
            <a:r>
              <a:rPr lang="fa-IR" dirty="0" smtClean="0"/>
              <a:t>2-برون سازی (انطباق):</a:t>
            </a:r>
          </a:p>
          <a:p>
            <a:pPr algn="r"/>
            <a:r>
              <a:rPr lang="fa-IR" dirty="0" smtClean="0"/>
              <a:t>وقتی درون سازی جواب نداد فرد متوسل به برون سازی می شود، در برون سازی فرد برای رفع ابهام و برقراری دوباره تعادل ذهنی متوصل به منابع اطلاعاتی خارج از ذهن خود می شود.</a:t>
            </a:r>
          </a:p>
          <a:p>
            <a:pPr algn="r"/>
            <a:r>
              <a:rPr lang="fa-IR" dirty="0" smtClean="0"/>
              <a:t>درون سازی باعث کامل شدن طرحواره های موجود می شود.</a:t>
            </a:r>
          </a:p>
          <a:p>
            <a:pPr algn="r"/>
            <a:r>
              <a:rPr lang="fa-IR" dirty="0" smtClean="0"/>
              <a:t>برون سازی باعث ایجاد طرحواره های جدید برای اولین بار می شود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3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مراحل رشد شناختی از نظر پیاژه</a:t>
            </a:r>
            <a:br>
              <a:rPr lang="fa-IR" dirty="0" smtClean="0"/>
            </a:br>
            <a:r>
              <a:rPr lang="fa-IR" dirty="0" smtClean="0"/>
              <a:t>سازگاری مرحله به مرحله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پیاژه برای رشد شناختی کودکان چهار مرحله را مشخص میکند.</a:t>
            </a:r>
          </a:p>
          <a:p>
            <a:pPr algn="r"/>
            <a:r>
              <a:rPr lang="fa-IR" dirty="0" smtClean="0"/>
              <a:t>این مراحل ثابت هستند، یعنی به ترتیب باید طی بشوند.</a:t>
            </a:r>
          </a:p>
          <a:p>
            <a:pPr algn="r"/>
            <a:r>
              <a:rPr lang="fa-IR" dirty="0" smtClean="0"/>
              <a:t>این مراحل جهانی هستند،مربوط به کودکان تمام فرهنگها می شود.</a:t>
            </a:r>
          </a:p>
          <a:p>
            <a:pPr algn="r"/>
            <a:r>
              <a:rPr lang="fa-IR" dirty="0" smtClean="0"/>
              <a:t>چهار مرحله پیاژه:</a:t>
            </a:r>
          </a:p>
          <a:p>
            <a:pPr algn="r"/>
            <a:r>
              <a:rPr lang="fa-IR" dirty="0" smtClean="0"/>
              <a:t>1-مرحله حسی –حرکتی</a:t>
            </a:r>
          </a:p>
          <a:p>
            <a:pPr algn="r"/>
            <a:r>
              <a:rPr lang="fa-IR" dirty="0" smtClean="0"/>
              <a:t>2-مرحله پیش عملیاتی</a:t>
            </a:r>
          </a:p>
          <a:p>
            <a:pPr algn="r"/>
            <a:r>
              <a:rPr lang="fa-IR" dirty="0" smtClean="0"/>
              <a:t>3-مرحله عملیات عینی</a:t>
            </a:r>
          </a:p>
          <a:p>
            <a:pPr algn="r"/>
            <a:r>
              <a:rPr lang="fa-IR" dirty="0" smtClean="0"/>
              <a:t>4- مرحله عملیات صوری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مرحله حسی –حرکتی</a:t>
            </a:r>
            <a:br>
              <a:rPr lang="fa-IR" dirty="0" smtClean="0"/>
            </a:br>
            <a:r>
              <a:rPr lang="fa-IR" dirty="0" smtClean="0"/>
              <a:t>(تولد تا دو سالگی)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ابزار شناخت محیط و فعالیت های هوشمندانه فعالیت های حسی و فعالیت های حرکتی می باشند.</a:t>
            </a:r>
          </a:p>
          <a:p>
            <a:pPr algn="r"/>
            <a:r>
              <a:rPr lang="fa-IR" dirty="0" smtClean="0"/>
              <a:t>امکان تجسم ذهنی و تفکر ذهنی در این وجود ندارد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مرحله پیش عملیاتی</a:t>
            </a:r>
            <a:br>
              <a:rPr lang="fa-IR" dirty="0" smtClean="0"/>
            </a:br>
            <a:r>
              <a:rPr lang="fa-IR" dirty="0" smtClean="0"/>
              <a:t>(دو تا هفت سالگی)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.کودکان توانایی تجسم ذهنی و تفکر ذهنی پیدا می کنند.</a:t>
            </a:r>
          </a:p>
          <a:p>
            <a:pPr algn="r"/>
            <a:r>
              <a:rPr lang="fa-IR" dirty="0" smtClean="0"/>
              <a:t>امکان استفاده ازنمادها برای کودکان فراهم می شود.</a:t>
            </a:r>
          </a:p>
          <a:p>
            <a:pPr algn="r"/>
            <a:r>
              <a:rPr lang="fa-IR" dirty="0" smtClean="0"/>
              <a:t>کودکان مهارت استفاده از زبان (به عنوان یک نظام نمادین) برای برقراری ارتباط را کسب می کنند.</a:t>
            </a:r>
          </a:p>
          <a:p>
            <a:pPr algn="r"/>
            <a:r>
              <a:rPr lang="fa-IR" dirty="0" smtClean="0"/>
              <a:t>محدودیت ها:</a:t>
            </a:r>
          </a:p>
          <a:p>
            <a:pPr algn="r"/>
            <a:r>
              <a:rPr lang="fa-IR" dirty="0" smtClean="0"/>
              <a:t>1-خود محوری (ناتوانی در درک دیدگاه های دیگران)</a:t>
            </a:r>
          </a:p>
          <a:p>
            <a:pPr algn="r"/>
            <a:r>
              <a:rPr lang="fa-IR" dirty="0" smtClean="0"/>
              <a:t>2-عدم تسلط برمهارت نگهداری ذهنی (قضاوت در مورد پدیده ها بر اساس یک بعد ونادیده گرفتن ابعاد دیگر)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مرحله عملیات عینی</a:t>
            </a:r>
            <a:br>
              <a:rPr lang="fa-IR" dirty="0" smtClean="0"/>
            </a:br>
            <a:r>
              <a:rPr lang="fa-IR" dirty="0" smtClean="0"/>
              <a:t>(هفت تا یازده سالگی)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نسبت به مهارت نگهداری ذهنی تسلط پیدا می کنند.</a:t>
            </a:r>
          </a:p>
          <a:p>
            <a:pPr algn="r"/>
            <a:r>
              <a:rPr lang="fa-IR" dirty="0" smtClean="0"/>
              <a:t>می توانند در مورد پدیده های مختلف منطقی فکر کنند.(با در نظر گرفتن ابعاد مختلف پدیده ها در مورد آنها قضاوت می کنند).</a:t>
            </a:r>
          </a:p>
          <a:p>
            <a:pPr algn="r"/>
            <a:r>
              <a:rPr lang="fa-IR" dirty="0" smtClean="0"/>
              <a:t>محدودیت:</a:t>
            </a:r>
          </a:p>
          <a:p>
            <a:pPr algn="r"/>
            <a:r>
              <a:rPr lang="fa-IR" dirty="0" smtClean="0"/>
              <a:t>تفکر منطقی کودکان محدود به پدیده های عینی است و در در مورد پدیده های صوری دچار محدودیت هستند.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4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رشد شناختی ،در اینجا و جاهای دیگر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نتایج پژوهش ها حاکی از تایید نظریه پیاژه(رشد شناختی کودکان براساس مراحل نظریه پیاژه)در بیش فرهنگ و خرده فرهنگ مورد مطالعه می باشد.</a:t>
            </a:r>
          </a:p>
          <a:p>
            <a:pPr algn="r"/>
            <a:r>
              <a:rPr lang="fa-IR" dirty="0" smtClean="0"/>
              <a:t>در برخی گروه های فرهنگی ، مردم هرگز به مرحله چهارم (صوری)نمی رسند.</a:t>
            </a:r>
          </a:p>
          <a:p>
            <a:pPr algn="r"/>
            <a:r>
              <a:rPr lang="fa-IR" dirty="0" smtClean="0"/>
              <a:t>نوع تجربه های کودکان در چگونگی گذر از این مراحل موثر است.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</TotalTime>
  <Words>647</Words>
  <Application>Microsoft Office PowerPoint</Application>
  <PresentationFormat>Widescreen</PresentationFormat>
  <Paragraphs>53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Tahoma</vt:lpstr>
      <vt:lpstr>Trebuchet MS</vt:lpstr>
      <vt:lpstr>Wingdings 3</vt:lpstr>
      <vt:lpstr>Facet</vt:lpstr>
      <vt:lpstr>رشد شناختی و یادگیری زبان</vt:lpstr>
      <vt:lpstr>رشد شناختی : دیدگاه ژان پیاژه</vt:lpstr>
      <vt:lpstr>سازگاری :تبادل با محیط (از دیدگاه پیاژه)</vt:lpstr>
      <vt:lpstr>ابزارهای سازگاری</vt:lpstr>
      <vt:lpstr>مراحل رشد شناختی از نظر پیاژه سازگاری مرحله به مرحله</vt:lpstr>
      <vt:lpstr>مرحله حسی –حرکتی (تولد تا دو سالگی)</vt:lpstr>
      <vt:lpstr>مرحله پیش عملیاتی (دو تا هفت سالگی)</vt:lpstr>
      <vt:lpstr>مرحله عملیات عینی (هفت تا یازده سالگی)</vt:lpstr>
      <vt:lpstr>رشد شناختی ،در اینجا و جاهای دیگر</vt:lpstr>
      <vt:lpstr>نقد نظریه پیاژه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2020-05-10T19:24:03Z</dcterms:created>
  <dcterms:modified xsi:type="dcterms:W3CDTF">2020-05-13T15:48:26Z</dcterms:modified>
</cp:coreProperties>
</file>