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6" r:id="rId2"/>
    <p:sldId id="267" r:id="rId3"/>
    <p:sldId id="26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4718-BEB4-425F-AB19-0AE5BC01EC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5AA2-4DC8-44D9-8E1C-45771BFF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6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4718-BEB4-425F-AB19-0AE5BC01EC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5AA2-4DC8-44D9-8E1C-45771BFF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3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4718-BEB4-425F-AB19-0AE5BC01EC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5AA2-4DC8-44D9-8E1C-45771BFFBA9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04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4718-BEB4-425F-AB19-0AE5BC01EC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5AA2-4DC8-44D9-8E1C-45771BFF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01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4718-BEB4-425F-AB19-0AE5BC01EC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5AA2-4DC8-44D9-8E1C-45771BFFBA9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853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4718-BEB4-425F-AB19-0AE5BC01EC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5AA2-4DC8-44D9-8E1C-45771BFF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91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4718-BEB4-425F-AB19-0AE5BC01EC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5AA2-4DC8-44D9-8E1C-45771BFF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3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4718-BEB4-425F-AB19-0AE5BC01EC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5AA2-4DC8-44D9-8E1C-45771BFF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5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4718-BEB4-425F-AB19-0AE5BC01EC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5AA2-4DC8-44D9-8E1C-45771BFF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4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4718-BEB4-425F-AB19-0AE5BC01EC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5AA2-4DC8-44D9-8E1C-45771BFF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2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4718-BEB4-425F-AB19-0AE5BC01EC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5AA2-4DC8-44D9-8E1C-45771BFF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4718-BEB4-425F-AB19-0AE5BC01EC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5AA2-4DC8-44D9-8E1C-45771BFF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4718-BEB4-425F-AB19-0AE5BC01EC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5AA2-4DC8-44D9-8E1C-45771BFF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4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4718-BEB4-425F-AB19-0AE5BC01EC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5AA2-4DC8-44D9-8E1C-45771BFF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8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4718-BEB4-425F-AB19-0AE5BC01EC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5AA2-4DC8-44D9-8E1C-45771BFF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9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4718-BEB4-425F-AB19-0AE5BC01EC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5AA2-4DC8-44D9-8E1C-45771BFF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9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34718-BEB4-425F-AB19-0AE5BC01EC08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7C5AA2-4DC8-44D9-8E1C-45771BFFB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زبان :ارتباط برقرار کردن و اندیشیدن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/>
              <a:t> زبان مجموعه ای از نمادها یا نشانه هایی است که امکان برقرای ارتباط فراهم می کند و همچنین وسیله اندیشیدن،طبقه بندی اشیا و رویدادها و سازماندهی تفکر می باشد.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8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مراحل رشد زبان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گریه اولین ابزار ارتباطی کودکان درآغاز تولد.</a:t>
            </a:r>
          </a:p>
          <a:p>
            <a:pPr algn="r"/>
            <a:r>
              <a:rPr lang="fa-IR" dirty="0" smtClean="0"/>
              <a:t>در محدوده سه ماهگی امکان بغبغوکردن برای کودکان فراهم می شود.</a:t>
            </a:r>
          </a:p>
          <a:p>
            <a:pPr marL="0" indent="0" algn="r">
              <a:buNone/>
            </a:pPr>
            <a:r>
              <a:rPr lang="fa-IR" dirty="0" smtClean="0"/>
              <a:t>در محدوده 6 ماهگی کودکان توانایی غان و غون کردن پیدا می کنند.</a:t>
            </a:r>
          </a:p>
          <a:p>
            <a:pPr algn="r"/>
            <a:r>
              <a:rPr lang="fa-IR" dirty="0" smtClean="0"/>
              <a:t>در یک سالگی کودکان قادر می شوند برای برقراری ارتباط از تک واژه های معنادار استفاده بکنند.</a:t>
            </a:r>
          </a:p>
          <a:p>
            <a:pPr algn="r"/>
            <a:r>
              <a:rPr lang="fa-IR" dirty="0" smtClean="0"/>
              <a:t>در فاصله سنی بین 18 تا 24 ماهگی کودکان برای برقراری ارتباط از ترکیب جملات دو کلمه ای (تلگرافی)استفاده می کنند.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نظریه های رشد زبان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1- نظریه های یادگیری:که آنها معتقد هستند زبان محصول یادگیری و محیط است وشیوه یادگیری زبان مشابه دیگر رفتار ها است .اسکینر از جمله طرفداران این دیدگاه می باشد.</a:t>
            </a:r>
          </a:p>
          <a:p>
            <a:pPr algn="r"/>
            <a:r>
              <a:rPr lang="fa-IR" smtClean="0"/>
              <a:t>2-دیدگاه ذاتی بودن زبان:چامسکی و لی نی برگ از جمله طرفداران این دیدگاه است.به نظر آنها انسان برای تولید زبان آمادگی ذاتی دارد و نقش محیط برای راه اندازی آن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705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</TotalTime>
  <Words>182</Words>
  <Application>Microsoft Office PowerPoint</Application>
  <PresentationFormat>Widescreen</PresentationFormat>
  <Paragraphs>11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Tahoma</vt:lpstr>
      <vt:lpstr>Trebuchet MS</vt:lpstr>
      <vt:lpstr>Wingdings 3</vt:lpstr>
      <vt:lpstr>Facet</vt:lpstr>
      <vt:lpstr>زبان :ارتباط برقرار کردن و اندیشیدن</vt:lpstr>
      <vt:lpstr>مراحل رشد زبان</vt:lpstr>
      <vt:lpstr>نظریه های رشد زبان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2020-05-10T19:24:03Z</dcterms:created>
  <dcterms:modified xsi:type="dcterms:W3CDTF">2020-05-13T16:02:53Z</dcterms:modified>
</cp:coreProperties>
</file>