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sldIdLst>
    <p:sldId id="257" r:id="rId2"/>
    <p:sldId id="258" r:id="rId3"/>
    <p:sldId id="27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01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1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73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4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5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06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330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306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51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0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43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14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38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40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3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0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7B9A8C-CBE6-4B89-86D2-3B276EAC161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9F309C-9552-47D2-A436-66EB5D8E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2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بازتابها : شاخص های مو</a:t>
            </a:r>
            <a:r>
              <a:rPr lang="fa-IR" dirty="0"/>
              <a:t>ق</a:t>
            </a:r>
            <a:r>
              <a:rPr lang="fa-IR" dirty="0" smtClean="0"/>
              <a:t>تی رشد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بازتاب عبارت است از یک واکنش نسبتا ساده،غیر ارادی و ذاتی در مقابل یک محرک</a:t>
            </a:r>
          </a:p>
          <a:p>
            <a:pPr marL="0" indent="0" algn="r">
              <a:buNone/>
            </a:pPr>
            <a:r>
              <a:rPr lang="fa-IR" dirty="0" smtClean="0"/>
              <a:t>بازتاب ها در همه اعضای یک گونه یا نوع مشترک هستند.</a:t>
            </a:r>
          </a:p>
          <a:p>
            <a:pPr marL="0" indent="0" algn="r">
              <a:buNone/>
            </a:pPr>
            <a:r>
              <a:rPr lang="fa-IR" dirty="0" smtClean="0"/>
              <a:t>با توجه به اینکه برای هر نوع بازتاب به طور نسبی زمان بروز و افول مشخصی وجود دارد ، به همین دلیل شاخصی هستند برای ارزیابی ماهیت رشد سیسنم عصبی کودکان.</a:t>
            </a:r>
          </a:p>
          <a:p>
            <a:pPr marL="0" indent="0" algn="r">
              <a:buNone/>
            </a:pPr>
            <a:r>
              <a:rPr lang="fa-IR" dirty="0" smtClean="0"/>
              <a:t>دست کم 27 نوع بازتاب برای کودکان شناسایی شده است.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شنوایی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حس شنوایی درنوزادان از جمله حواسی است که قبل از تولد و در دوره جنینی فعال است و متوجه محرکات صوتی می شود.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چشایی و بویایی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حس بویایی کودک از زمان تولد فعال و نسبت به بوهای مطبوع و بوهای نامطبوع واکنش متفاوت می دهد.</a:t>
            </a:r>
          </a:p>
          <a:p>
            <a:pPr algn="r"/>
            <a:r>
              <a:rPr lang="fa-IR" dirty="0" smtClean="0"/>
              <a:t>و کودک بوی مادر خود را ازدیگر خانمها ، تشخیص و به آن واکنش مثبت می دهد.</a:t>
            </a:r>
          </a:p>
          <a:p>
            <a:pPr algn="r"/>
            <a:r>
              <a:rPr lang="fa-IR" dirty="0" smtClean="0"/>
              <a:t>و همزمان با افزایش سن آستانه بویایی کودک کاهش می یابد.</a:t>
            </a:r>
          </a:p>
          <a:p>
            <a:pPr algn="r"/>
            <a:r>
              <a:rPr lang="fa-IR" dirty="0" smtClean="0"/>
              <a:t>حس لامسه کودک نیز از همان آغاز تولد فعال و محرک های مختلف مربوط به حس لامسه واکنش متفاوت می دهد.</a:t>
            </a:r>
          </a:p>
          <a:p>
            <a:pPr algn="r"/>
            <a:r>
              <a:rPr lang="fa-IR" dirty="0" smtClean="0"/>
              <a:t>به لحاظ حس لامسه ،دخترها حساستر از پسر ها می باشند.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حس لامسه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حس لامسه چهار نوع است:حساسیت به سرما،حساسیت به گرما،فشار و درد </a:t>
            </a:r>
          </a:p>
          <a:p>
            <a:pPr algn="r"/>
            <a:r>
              <a:rPr lang="fa-IR" dirty="0" smtClean="0"/>
              <a:t>نوزادان از زمان تولد به جنبه های مختلف حس لامسه واکنش نشان می دهند.</a:t>
            </a:r>
          </a:p>
          <a:p>
            <a:pPr algn="r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4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روابط بین حواس</a:t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فعالیت های هرکدام از حواس جداگانه و مجزا از یکدیگر انجام نمی گیرد ،بلکه بین حواس هماهنگی و ارتباط وجود دارد و تحریک یک حس زمینه فعال شدن حس دیگر را ایجاد می کند.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تفاوت های فردی در کودکان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نوزادان وقتی به دنیا می آیند ،مثل هم نیستند و از جنبه های مختلف با هم متفاوت هستند و بینشان تفاوت های فردی وجود دارد.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9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نازنازی ها و غیر نازنازی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یکی از زمینه های تفاوت های فردی کودکان نازنازی و غیر نازنازی بودن می باشد</a:t>
            </a:r>
          </a:p>
          <a:p>
            <a:pPr marL="0" indent="0" algn="r">
              <a:buNone/>
            </a:pPr>
            <a:r>
              <a:rPr lang="fa-IR" dirty="0" smtClean="0"/>
              <a:t>کودکان ناز نازی خودشان را برای مادرشان لوس می کنند،تمایل به بغل شدن دارند،مادرشان نوازش می کنند و از نوازش شدن لذت می برند.</a:t>
            </a:r>
          </a:p>
          <a:p>
            <a:pPr marL="0" indent="0" algn="r">
              <a:buNone/>
            </a:pPr>
            <a:r>
              <a:rPr lang="fa-IR" dirty="0" smtClean="0"/>
              <a:t>کودکان غیر نازنازی در برابر بغل شدن و نوازش شدن مقاومت می کنند و علاقه ای هم به نوازش دیگران ندارند و تحت این شرایط واکنس تندی از خود نشان می دهند.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2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تفاوت های فردی از نظر خلق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dirty="0" smtClean="0"/>
              <a:t> مجموعه تمایلات و ویژگی های ذاتی هر فرد خلق آن فرد را تشکیل می دهد که اساس رفتار فرد را تشکیل می دهد.</a:t>
            </a:r>
          </a:p>
          <a:p>
            <a:pPr marL="0" indent="0" algn="r">
              <a:buNone/>
            </a:pPr>
            <a:r>
              <a:rPr lang="fa-IR" dirty="0" smtClean="0"/>
              <a:t>از این لحاظ هم بین کودکان تفاوتهای فردی وجود دارد.</a:t>
            </a:r>
          </a:p>
          <a:p>
            <a:pPr marL="0" indent="0" algn="r">
              <a:buNone/>
            </a:pPr>
            <a:r>
              <a:rPr lang="fa-IR" dirty="0" smtClean="0"/>
              <a:t>بعضی از کودکانی وجود دارند که تمام جنبه های رفتارشان دارای مشکل است،خوابیدن،غذا خوردن و تروخشک کردنشان همواره پر درد سر و پر زحمت می باشد. و اطرافیان جرات نزدیک شدن و بغل کردن او را ندارند این گروه از نوزادن تحت عنوان نوزادان دشوار معروف هستند.</a:t>
            </a:r>
          </a:p>
          <a:p>
            <a:pPr marL="0" indent="0" algn="r">
              <a:buNone/>
            </a:pPr>
            <a:r>
              <a:rPr lang="fa-IR" dirty="0" smtClean="0"/>
              <a:t>در مقابل کودکانی نیز وجود دارند که بسیار کم دردسر وکم زحمت هستند.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تعامل بین والدین و کودک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ارتباط والدین با کودکان یکطرفه نیست به این معنی که فقط والدین نیستند که به صورت یکطرفه روی کودکان تاثیر می گذارند . </a:t>
            </a:r>
            <a:r>
              <a:rPr lang="fa-IR" smtClean="0"/>
              <a:t>بلکه خود کودکان نیز مشخص می کنند والدین با آنها به چه صورتی رفتار بکنند، به همین خاطر است که رفتار والدین با همه فرزندان یکسان نیست 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باز تاب مکیدن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تحریک سقف دهان کودک باعث راه افتادن این بازتاب می شود.</a:t>
            </a:r>
          </a:p>
          <a:p>
            <a:pPr marL="0" indent="0" algn="r">
              <a:buNone/>
            </a:pPr>
            <a:r>
              <a:rPr lang="fa-IR" dirty="0" smtClean="0"/>
              <a:t>تحریک سقف دهان کودک باعث عمل مکیدن در کودک به تعداد 4 الی 24 بار می شود.</a:t>
            </a:r>
          </a:p>
          <a:p>
            <a:pPr marL="0" indent="0" algn="r">
              <a:buNone/>
            </a:pPr>
            <a:r>
              <a:rPr lang="fa-IR" dirty="0" smtClean="0"/>
              <a:t>این بازتاب برای بقای  کودک ضرورت دارد.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بازتاب مورو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بازتاب مورو زمانی راه می افتد که سر و گردن نوزاد تکیه گاه نداشته باشد.                     اگر زیر سر و گردن نوزاد را به یکباره خالی کنیم نوزاد دستها و پاهای خود را به طرف خارج بدن باز می کند و بعد آنها را به طرف روبروی بدن می برد و در عین حال جمع می کند.</a:t>
            </a:r>
          </a:p>
          <a:p>
            <a:pPr algn="r"/>
            <a:r>
              <a:rPr lang="fa-IR" dirty="0" smtClean="0"/>
              <a:t>بازتاب مورو از زمان قبل از تولد وجود دارد و از شش تا هفت ماه بعد از تولد ادامه پیدا می کند.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6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باز تاب گونه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این باز تاب زمانی فعال می شود که گوشه دهان کودک را به آرامی لمس کنیم ، تحت این شرایط کودک دهان خود را به طرف منبع تحریک بر می گرداند و بعد شروع به مکیدن می کند.</a:t>
            </a:r>
          </a:p>
          <a:p>
            <a:pPr algn="r"/>
            <a:r>
              <a:rPr lang="fa-IR" dirty="0" smtClean="0"/>
              <a:t>دوره این بازتاب از زمان تولد تا پایان چهار ماهگی است.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باز تاب چنگ زدن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لمس کف دست نوزاد با فعال شدن این یاز تاب می شود.</a:t>
            </a:r>
          </a:p>
          <a:p>
            <a:pPr algn="r"/>
            <a:r>
              <a:rPr lang="fa-IR" dirty="0" smtClean="0"/>
              <a:t>این باز تاب به قدری قوی است وقتی کودک به واسطه این باز تاب چنگ می زند ، باعث بلند شدن بچه از زمین می شود.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0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سازگاری برای کسب عادت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مواجه تکرای کودک با یک محرک باعث می شود که کودک به آن محرک عادت کند و دیگر از خود واکنش نشان ندهد.</a:t>
            </a:r>
          </a:p>
          <a:p>
            <a:pPr algn="r"/>
            <a:r>
              <a:rPr lang="fa-IR" dirty="0" smtClean="0"/>
              <a:t>اگر محرکی که کودک به آن عادت کرده برای مدتی از حواس کودک خارج بکنیم و بعد دوباره کودک را با آن مواجه بکنیم ، کودک واکنش نشان خواهد داد.</a:t>
            </a:r>
          </a:p>
          <a:p>
            <a:pPr algn="r"/>
            <a:r>
              <a:rPr lang="fa-IR" dirty="0" smtClean="0"/>
              <a:t>کسب عادت شاخصی برای ارزیابی رشد سیستم عصبی کودک می باشد.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یادگیری(در نوزادن)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اکثر روانشناسان معتقد هستند که امکان یادگیری برای کودکان وجود دارد.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1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حواس:دریچه ای باز به دنیا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از زمان تولد همه حواس کودک فعال و به محرک های مختلف محیطی پاسخ می دهد.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بینایی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بینایی از زمان تولد فعال ولی حوزه دید محدود است.</a:t>
            </a:r>
          </a:p>
          <a:p>
            <a:pPr algn="r"/>
            <a:r>
              <a:rPr lang="fa-IR" dirty="0" smtClean="0"/>
              <a:t>در مواجه با محرک های بینایی مختلف ، کودکان بعضی از محرک ها را به محرک دیگر ترجیح می دهند.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216</TotalTime>
  <Words>893</Words>
  <Application>Microsoft Office PowerPoint</Application>
  <PresentationFormat>Widescreen</PresentationFormat>
  <Paragraphs>55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Garamond</vt:lpstr>
      <vt:lpstr>Times New Roman</vt:lpstr>
      <vt:lpstr>Organic</vt:lpstr>
      <vt:lpstr>بازتابها : شاخص های موقتی رشد</vt:lpstr>
      <vt:lpstr>باز تاب مکیدن</vt:lpstr>
      <vt:lpstr>بازتاب مورو</vt:lpstr>
      <vt:lpstr>باز تاب گونه </vt:lpstr>
      <vt:lpstr>باز تاب چنگ زدن</vt:lpstr>
      <vt:lpstr>سازگاری برای کسب عادت</vt:lpstr>
      <vt:lpstr>یادگیری(در نوزادن)</vt:lpstr>
      <vt:lpstr>حواس:دریچه ای باز به دنیا</vt:lpstr>
      <vt:lpstr>بینایی</vt:lpstr>
      <vt:lpstr>شنوایی</vt:lpstr>
      <vt:lpstr>چشایی و بویایی</vt:lpstr>
      <vt:lpstr>حس لامسه</vt:lpstr>
      <vt:lpstr>روابط بین حواس </vt:lpstr>
      <vt:lpstr>تفاوت های فردی در کودکان</vt:lpstr>
      <vt:lpstr>نازنازی ها و غیر نازنازی ها</vt:lpstr>
      <vt:lpstr>تفاوت های فردی از نظر خلق</vt:lpstr>
      <vt:lpstr>تعامل بین والدین و کودک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2020-05-05T10:39:48Z</dcterms:created>
  <dcterms:modified xsi:type="dcterms:W3CDTF">2020-05-05T15:20:59Z</dcterms:modified>
</cp:coreProperties>
</file>