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794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455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29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541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63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550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22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751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861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912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48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55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745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720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970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417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A100-A70C-4FC4-8D11-7A3A91B5BC8D}" type="datetimeFigureOut">
              <a:rPr lang="fa-IR" smtClean="0"/>
              <a:t>05/09/1441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A29B625-9023-483D-9721-F2BADDD519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67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12" y="515937"/>
            <a:ext cx="3304853" cy="14568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3560" y="2430306"/>
            <a:ext cx="5240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آیات الاحکام الهیات </a:t>
            </a:r>
            <a:r>
              <a:rPr lang="fa-I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2  Titr" panose="00000700000000000000" pitchFamily="2" charset="-78"/>
              </a:rPr>
              <a:t>96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8138" y="3435474"/>
            <a:ext cx="815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پردیس شهید رجایی آذربایجان غربی</a:t>
            </a:r>
            <a:r>
              <a:rPr lang="fa-I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1898" y="4816340"/>
            <a:ext cx="457048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مدرس :اکبر عبدیل زاده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189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1434" y="831204"/>
            <a:ext cx="9094157" cy="5037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2" y="2853559"/>
            <a:ext cx="7946160" cy="6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14855" y="1129469"/>
            <a:ext cx="9023997" cy="3789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1" y="449994"/>
            <a:ext cx="8046534" cy="67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17155" y="5141312"/>
            <a:ext cx="8485670" cy="13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64" y="250488"/>
            <a:ext cx="8340616" cy="61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99090" y="1749972"/>
            <a:ext cx="8673990" cy="2986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0" y="766170"/>
            <a:ext cx="7653090" cy="743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932464" y="4985216"/>
            <a:ext cx="8521933" cy="12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8" y="140130"/>
            <a:ext cx="8340616" cy="61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8" y="1292772"/>
            <a:ext cx="8558197" cy="4209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75" y="449317"/>
            <a:ext cx="285750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0" y="5303008"/>
            <a:ext cx="2857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52838" y="448058"/>
            <a:ext cx="8594461" cy="2682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385" y="3682023"/>
            <a:ext cx="8521933" cy="1764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2" y="2853559"/>
            <a:ext cx="7946160" cy="6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99546" y="299546"/>
            <a:ext cx="9627020" cy="5722882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80" y="1631731"/>
            <a:ext cx="7977352" cy="30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159254"/>
            <a:ext cx="8585698" cy="723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8" y="2364829"/>
            <a:ext cx="8907517" cy="2338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882869"/>
            <a:ext cx="4610374" cy="15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95183" y="2407267"/>
            <a:ext cx="8594461" cy="2782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9" y="159254"/>
            <a:ext cx="8585698" cy="723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882869"/>
            <a:ext cx="4610374" cy="15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82" y="849714"/>
            <a:ext cx="8268089" cy="203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81328" y="3264556"/>
            <a:ext cx="8413143" cy="19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159254"/>
            <a:ext cx="8585698" cy="723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5" y="1701278"/>
            <a:ext cx="8739515" cy="440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7" y="960983"/>
            <a:ext cx="7946160" cy="6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6348" y="173423"/>
            <a:ext cx="316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جلسه </a:t>
            </a:r>
            <a:r>
              <a:rPr lang="fa-I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چهارم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3" y="805753"/>
            <a:ext cx="7725103" cy="2918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37336" y="1898672"/>
            <a:ext cx="4508939" cy="94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410" y="4817619"/>
            <a:ext cx="6236569" cy="1186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46495">
            <a:off x="3252029" y="3439123"/>
            <a:ext cx="2248340" cy="873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118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159254"/>
            <a:ext cx="8585698" cy="723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4488" y="1639614"/>
            <a:ext cx="8376879" cy="2979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40" y="4324609"/>
            <a:ext cx="4610374" cy="15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268014" y="1828801"/>
            <a:ext cx="9112469" cy="2260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28" y="385271"/>
            <a:ext cx="285750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50" y="4539812"/>
            <a:ext cx="2857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89" y="262922"/>
            <a:ext cx="855345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9" y="1692733"/>
            <a:ext cx="8594461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89" y="262922"/>
            <a:ext cx="855345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39" y="0"/>
            <a:ext cx="285750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50472" y="1087819"/>
            <a:ext cx="8630724" cy="48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446" y="2030480"/>
            <a:ext cx="8521933" cy="3837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6" y="735888"/>
            <a:ext cx="855345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3" y="1297863"/>
            <a:ext cx="6309855" cy="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355833" y="821342"/>
            <a:ext cx="8466083" cy="5311444"/>
          </a:xfrm>
          <a:prstGeom prst="verticalScrol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endParaRPr lang="fa-IR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758507">
            <a:off x="3301819" y="1584239"/>
            <a:ext cx="4574111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Majid Shadow" panose="00000400000000000000" pitchFamily="2" charset="-78"/>
              </a:rPr>
              <a:t>پایان</a:t>
            </a:r>
            <a:endParaRPr lang="fa-IR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Majid Shadow" panose="00000400000000000000" pitchFamily="2" charset="-78"/>
            </a:endParaRPr>
          </a:p>
          <a:p>
            <a:pPr algn="ctr"/>
            <a:r>
              <a:rPr lang="fa-I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Majid Shadow" panose="00000400000000000000" pitchFamily="2" charset="-78"/>
              </a:rPr>
              <a:t>جلسه چهارم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Majid Shadow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637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5670" y="1024760"/>
            <a:ext cx="9285890" cy="524991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b="1" dirty="0"/>
          </a:p>
          <a:p>
            <a:pPr algn="r" rtl="1"/>
            <a:endParaRPr lang="fa-IR" b="1" dirty="0" smtClean="0"/>
          </a:p>
          <a:p>
            <a:pPr algn="r" rtl="1"/>
            <a:endParaRPr lang="fa-IR" b="1" dirty="0"/>
          </a:p>
          <a:p>
            <a:pPr algn="r" rtl="1"/>
            <a:endParaRPr lang="fa-IR" b="1" dirty="0" smtClean="0"/>
          </a:p>
          <a:p>
            <a:pPr algn="r" rtl="1"/>
            <a:endParaRPr lang="fa-IR" b="1" dirty="0"/>
          </a:p>
          <a:p>
            <a:pPr algn="r" rtl="1"/>
            <a:endParaRPr lang="fa-IR" b="1" dirty="0" smtClean="0"/>
          </a:p>
          <a:p>
            <a:pPr algn="r" rt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43692" y="2414350"/>
            <a:ext cx="8376879" cy="26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31789" y="115910"/>
            <a:ext cx="8268089" cy="98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8" y="1781503"/>
            <a:ext cx="9033641" cy="4051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24" y="855639"/>
            <a:ext cx="6943980" cy="9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6" y="1676030"/>
            <a:ext cx="9254359" cy="3889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24210" y="141890"/>
            <a:ext cx="8268089" cy="819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27" y="961697"/>
            <a:ext cx="7946160" cy="662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570366" y="5617382"/>
            <a:ext cx="8762821" cy="9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6914" y="0"/>
            <a:ext cx="8268089" cy="819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8" y="819807"/>
            <a:ext cx="7946160" cy="662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49" y="1481987"/>
            <a:ext cx="4895579" cy="45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86" y="2301794"/>
            <a:ext cx="8781393" cy="32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6914" y="0"/>
            <a:ext cx="8268089" cy="819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467382"/>
            <a:ext cx="4516820" cy="51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96613" y="1444844"/>
            <a:ext cx="8594461" cy="44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6914" y="0"/>
            <a:ext cx="8268089" cy="819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3" y="700174"/>
            <a:ext cx="6574220" cy="513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67559" y="1519980"/>
            <a:ext cx="8807213" cy="1223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567559" y="3443372"/>
            <a:ext cx="8970579" cy="21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6914" y="0"/>
            <a:ext cx="8268089" cy="819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8" y="819807"/>
            <a:ext cx="7946160" cy="662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25669" y="1811249"/>
            <a:ext cx="8981969" cy="40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19</Words>
  <Application>Microsoft Office PowerPoint</Application>
  <PresentationFormat>Widescreen</PresentationFormat>
  <Paragraphs>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2  Titr</vt:lpstr>
      <vt:lpstr>Arial</vt:lpstr>
      <vt:lpstr>B Majid Shadow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2020-04-27T08:17:13Z</dcterms:created>
  <dcterms:modified xsi:type="dcterms:W3CDTF">2020-04-27T09:17:24Z</dcterms:modified>
</cp:coreProperties>
</file>