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59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5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86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15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59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9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1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7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0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3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4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46ADE-8CAB-444E-90A8-1FA996E9A49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348B03-9E48-4212-AAF2-B9C9D425C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فصل ششم:رشد اجتماعی</a:t>
            </a:r>
            <a:br>
              <a:rPr lang="fa-IR" dirty="0" smtClean="0"/>
            </a:br>
            <a:r>
              <a:rPr lang="fa-IR" dirty="0" smtClean="0"/>
              <a:t>(مقدمه)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انتخاب روشهای تربیتی:والدین،کودک و محیط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بر خلاف تصورات گذشتگان که معتقد بودند ،فقط والدین در رشد کودک اجتماعی کودک نقش دارد،تحقیقات جدید سه تا عامل را در رشد شخصیت مهم می داند:</a:t>
            </a:r>
          </a:p>
          <a:p>
            <a:pPr algn="r"/>
            <a:r>
              <a:rPr lang="fa-IR" dirty="0" smtClean="0"/>
              <a:t>1- مسئولیت پذیری و سلامت روانی والدین</a:t>
            </a:r>
          </a:p>
          <a:p>
            <a:pPr algn="r"/>
            <a:r>
              <a:rPr lang="fa-IR" dirty="0" smtClean="0"/>
              <a:t>2-خصوصیات خلقی،جنس،سن و سایر ویژگی های کودک</a:t>
            </a:r>
          </a:p>
          <a:p>
            <a:pPr algn="r"/>
            <a:r>
              <a:rPr lang="fa-IR" dirty="0" smtClean="0"/>
              <a:t>3-محیط :حمایت ها و استرس های ناشی از محیط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1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سبک های تربیتی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1- سبک تربینی قدرت طلبی</a:t>
            </a:r>
          </a:p>
          <a:p>
            <a:pPr algn="r"/>
            <a:r>
              <a:rPr lang="fa-IR" dirty="0" smtClean="0"/>
              <a:t>2-سبک تربیتی آزاد منشی</a:t>
            </a:r>
          </a:p>
          <a:p>
            <a:pPr algn="r"/>
            <a:r>
              <a:rPr lang="fa-IR" dirty="0" smtClean="0"/>
              <a:t>3- سبک تربیتی سهل گیری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روشهای تربیتی : مساله تنوع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الگو های تربیتی والدین خشک و مطلق نیستند بلکه از انعطاف بر خوردار برخوردارند.</a:t>
            </a:r>
          </a:p>
          <a:p>
            <a:pPr algn="r"/>
            <a:r>
              <a:rPr lang="fa-IR" dirty="0" smtClean="0"/>
              <a:t>یعنی با توجه به عوامل زیر در شرایط مختلف با کودکان خود متفاوت عمل می کنند:</a:t>
            </a:r>
          </a:p>
          <a:p>
            <a:pPr algn="r"/>
            <a:r>
              <a:rPr lang="fa-IR" dirty="0" smtClean="0"/>
              <a:t>1- عوامل موقعیتی</a:t>
            </a:r>
          </a:p>
          <a:p>
            <a:pPr algn="r"/>
            <a:r>
              <a:rPr lang="fa-IR" dirty="0" smtClean="0"/>
              <a:t>2-جنس و سن کودک</a:t>
            </a:r>
          </a:p>
          <a:p>
            <a:pPr algn="r"/>
            <a:r>
              <a:rPr lang="fa-IR" dirty="0" smtClean="0"/>
              <a:t>3-استنباطهای والدین از خلق،انگیزه ها،و هدف های کودک</a:t>
            </a:r>
          </a:p>
          <a:p>
            <a:pPr algn="r"/>
            <a:r>
              <a:rPr lang="fa-IR" dirty="0" smtClean="0"/>
              <a:t>4-درک کودک از موقعیت</a:t>
            </a:r>
          </a:p>
          <a:p>
            <a:pPr algn="r"/>
            <a:r>
              <a:rPr lang="fa-IR" dirty="0" smtClean="0"/>
              <a:t>5-منابع حمایتی قابل دسترس برای والدین</a:t>
            </a:r>
          </a:p>
          <a:p>
            <a:pPr algn="r"/>
            <a:r>
              <a:rPr lang="fa-IR" dirty="0" smtClean="0"/>
              <a:t>6-فشار های وارده بر والدین از طرف دیگران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خواهر و برادران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نوع روابط با خواهر و برادران از دیگر عوامل رشد اجتماعی کودکان به حساب می آید.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</TotalTime>
  <Words>172</Words>
  <Application>Microsoft Office PowerPoint</Application>
  <PresentationFormat>Widescreen</PresentationFormat>
  <Paragraphs>21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Tahoma</vt:lpstr>
      <vt:lpstr>Trebuchet MS</vt:lpstr>
      <vt:lpstr>Wingdings 3</vt:lpstr>
      <vt:lpstr>Facet</vt:lpstr>
      <vt:lpstr>فصل ششم:رشد اجتماعی (مقدمه)</vt:lpstr>
      <vt:lpstr>انتخاب روشهای تربیتی:والدین،کودک و محیط</vt:lpstr>
      <vt:lpstr>سبک های تربیتی</vt:lpstr>
      <vt:lpstr>روشهای تربیتی : مساله تنوع</vt:lpstr>
      <vt:lpstr>خواهر و برادران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2020-06-01T15:46:52Z</dcterms:created>
  <dcterms:modified xsi:type="dcterms:W3CDTF">2020-06-01T18:06:17Z</dcterms:modified>
</cp:coreProperties>
</file>