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6" r:id="rId5"/>
    <p:sldId id="267" r:id="rId6"/>
    <p:sldId id="259" r:id="rId7"/>
    <p:sldId id="268" r:id="rId8"/>
    <p:sldId id="260" r:id="rId9"/>
    <p:sldId id="261" r:id="rId10"/>
    <p:sldId id="269" r:id="rId11"/>
    <p:sldId id="264" r:id="rId12"/>
    <p:sldId id="265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9" autoAdjust="0"/>
    <p:restoredTop sz="94660"/>
  </p:normalViewPr>
  <p:slideViewPr>
    <p:cSldViewPr snapToGrid="0">
      <p:cViewPr varScale="1">
        <p:scale>
          <a:sx n="53" d="100"/>
          <a:sy n="53" d="100"/>
        </p:scale>
        <p:origin x="54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dirty="0" smtClean="0"/>
              <a:t>پژوهش روایی : جلسه هفتم </a:t>
            </a: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fa-IR" smtClean="0"/>
              <a:t>نمونه پژوهش روایی از مدارس عشایر کوچ رو </a:t>
            </a:r>
            <a:endParaRPr lang="fa-IR" dirty="0"/>
          </a:p>
        </p:txBody>
      </p:sp>
      <p:pic>
        <p:nvPicPr>
          <p:cNvPr id="4" name="صدای نمونه پژوهش روایی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2194560"/>
            <a:ext cx="609600" cy="78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058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717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753" y="624110"/>
            <a:ext cx="4059936" cy="6233890"/>
          </a:xfrm>
        </p:spPr>
      </p:pic>
    </p:spTree>
    <p:extLst>
      <p:ext uri="{BB962C8B-B14F-4D97-AF65-F5344CB8AC3E}">
        <p14:creationId xmlns:p14="http://schemas.microsoft.com/office/powerpoint/2010/main" val="14174070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 smtClean="0"/>
              <a:t>منابع مورد استفاده : 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3200" dirty="0" smtClean="0"/>
          </a:p>
          <a:p>
            <a:pPr marL="0" indent="0">
              <a:buNone/>
            </a:pPr>
            <a:r>
              <a:rPr lang="fa-IR" sz="3200" dirty="0" smtClean="0"/>
              <a:t>عطاران ،محمد .پژوهش روایی : اصول  ومراحل ، انتشارات دانشگاه تهران . 1395</a:t>
            </a:r>
            <a:endParaRPr lang="fa-IR" sz="3200" dirty="0"/>
          </a:p>
        </p:txBody>
      </p:sp>
    </p:spTree>
    <p:extLst>
      <p:ext uri="{BB962C8B-B14F-4D97-AF65-F5344CB8AC3E}">
        <p14:creationId xmlns:p14="http://schemas.microsoft.com/office/powerpoint/2010/main" val="157010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smtClean="0"/>
              <a:t>پایان 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21942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روایت های معلم  مدرسه  عشایر  کوچ رو </a:t>
            </a:r>
            <a:endParaRPr lang="fa-IR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577" y="1438656"/>
            <a:ext cx="4535424" cy="5273040"/>
          </a:xfrm>
        </p:spPr>
      </p:pic>
    </p:spTree>
    <p:extLst>
      <p:ext uri="{BB962C8B-B14F-4D97-AF65-F5344CB8AC3E}">
        <p14:creationId xmlns:p14="http://schemas.microsoft.com/office/powerpoint/2010/main" val="268844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 smtClean="0"/>
              <a:t>کلید واژه ها</a:t>
            </a:r>
            <a:endParaRPr lang="fa-IR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2897" y="1280160"/>
            <a:ext cx="4315967" cy="5577840"/>
          </a:xfrm>
        </p:spPr>
      </p:pic>
    </p:spTree>
    <p:extLst>
      <p:ext uri="{BB962C8B-B14F-4D97-AF65-F5344CB8AC3E}">
        <p14:creationId xmlns:p14="http://schemas.microsoft.com/office/powerpoint/2010/main" val="136022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624110"/>
            <a:ext cx="4389120" cy="6233890"/>
          </a:xfrm>
        </p:spPr>
      </p:pic>
    </p:spTree>
    <p:extLst>
      <p:ext uri="{BB962C8B-B14F-4D97-AF65-F5344CB8AC3E}">
        <p14:creationId xmlns:p14="http://schemas.microsoft.com/office/powerpoint/2010/main" val="47784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4065" y="624110"/>
            <a:ext cx="3840480" cy="6087586"/>
          </a:xfrm>
        </p:spPr>
      </p:pic>
    </p:spTree>
    <p:extLst>
      <p:ext uri="{BB962C8B-B14F-4D97-AF65-F5344CB8AC3E}">
        <p14:creationId xmlns:p14="http://schemas.microsoft.com/office/powerpoint/2010/main" val="390261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یادگیری وتنبیه بدنی(دغدغه هایاصلی  معلم عشایر )</a:t>
            </a:r>
            <a:endParaRPr lang="fa-I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456" y="1389888"/>
            <a:ext cx="4151376" cy="5596128"/>
          </a:xfrm>
        </p:spPr>
      </p:pic>
    </p:spTree>
    <p:extLst>
      <p:ext uri="{BB962C8B-B14F-4D97-AF65-F5344CB8AC3E}">
        <p14:creationId xmlns:p14="http://schemas.microsoft.com/office/powerpoint/2010/main" val="359963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776" y="624110"/>
            <a:ext cx="3840480" cy="5959570"/>
          </a:xfrm>
        </p:spPr>
      </p:pic>
    </p:spTree>
    <p:extLst>
      <p:ext uri="{BB962C8B-B14F-4D97-AF65-F5344CB8AC3E}">
        <p14:creationId xmlns:p14="http://schemas.microsoft.com/office/powerpoint/2010/main" val="120123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سبک زندگی عشایر  ووضعیت معلم عشایر </a:t>
            </a:r>
            <a:endParaRPr lang="fa-IR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2352" y="1335024"/>
            <a:ext cx="3584447" cy="5358384"/>
          </a:xfrm>
        </p:spPr>
      </p:pic>
    </p:spTree>
    <p:extLst>
      <p:ext uri="{BB962C8B-B14F-4D97-AF65-F5344CB8AC3E}">
        <p14:creationId xmlns:p14="http://schemas.microsoft.com/office/powerpoint/2010/main" val="324344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 smtClean="0"/>
              <a:t>جایگاه معلم در میان عشایر </a:t>
            </a:r>
            <a:endParaRPr lang="fa-IR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426464"/>
            <a:ext cx="4315968" cy="5431536"/>
          </a:xfrm>
        </p:spPr>
      </p:pic>
    </p:spTree>
    <p:extLst>
      <p:ext uri="{BB962C8B-B14F-4D97-AF65-F5344CB8AC3E}">
        <p14:creationId xmlns:p14="http://schemas.microsoft.com/office/powerpoint/2010/main" val="86261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44</TotalTime>
  <Words>61</Words>
  <Application>Microsoft Office PowerPoint</Application>
  <PresentationFormat>Widescreen</PresentationFormat>
  <Paragraphs>11</Paragraphs>
  <Slides>12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Century Gothic</vt:lpstr>
      <vt:lpstr>Tahoma</vt:lpstr>
      <vt:lpstr>Wingdings 3</vt:lpstr>
      <vt:lpstr>Wisp</vt:lpstr>
      <vt:lpstr>پژوهش روایی : جلسه هفتم </vt:lpstr>
      <vt:lpstr>روایت های معلم  مدرسه  عشایر  کوچ رو </vt:lpstr>
      <vt:lpstr>کلید واژه ها</vt:lpstr>
      <vt:lpstr>PowerPoint Presentation</vt:lpstr>
      <vt:lpstr>PowerPoint Presentation</vt:lpstr>
      <vt:lpstr>یادگیری وتنبیه بدنی(دغدغه هایاصلی  معلم عشایر )</vt:lpstr>
      <vt:lpstr>PowerPoint Presentation</vt:lpstr>
      <vt:lpstr>سبک زندگی عشایر  ووضعیت معلم عشایر </vt:lpstr>
      <vt:lpstr>جایگاه معلم در میان عشایر </vt:lpstr>
      <vt:lpstr>PowerPoint Presentation</vt:lpstr>
      <vt:lpstr>منابع مورد استفاده : </vt:lpstr>
      <vt:lpstr>پایان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سلام </dc:title>
  <dc:creator>freedom</dc:creator>
  <cp:lastModifiedBy>freedom</cp:lastModifiedBy>
  <cp:revision>20</cp:revision>
  <dcterms:created xsi:type="dcterms:W3CDTF">2020-06-08T18:39:53Z</dcterms:created>
  <dcterms:modified xsi:type="dcterms:W3CDTF">2020-06-14T10:49:24Z</dcterms:modified>
</cp:coreProperties>
</file>