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997A5E-5539-4146-BF3D-A4B391D58931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CFC0105-3D01-46DA-B754-BFAD3F573E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تکالیف و سبک آزمون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fa-IR" dirty="0" smtClean="0"/>
              <a:t>(</a:t>
            </a:r>
            <a:r>
              <a:rPr lang="fa-IR" dirty="0"/>
              <a:t>روانشناسی تحولی </a:t>
            </a:r>
            <a:r>
              <a:rPr lang="fa-IR" dirty="0" smtClean="0"/>
              <a:t>)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182353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/>
              <a:t>تعداد سوال </a:t>
            </a:r>
            <a:r>
              <a:rPr lang="fa-IR" sz="2800" b="1" dirty="0" smtClean="0"/>
              <a:t>15 </a:t>
            </a:r>
            <a:endParaRPr lang="fa-IR" sz="2800" b="1" dirty="0" smtClean="0"/>
          </a:p>
          <a:p>
            <a:pPr algn="r" rtl="1"/>
            <a:r>
              <a:rPr lang="fa-IR" sz="2800" b="1" dirty="0" smtClean="0"/>
              <a:t>5 </a:t>
            </a:r>
            <a:r>
              <a:rPr lang="fa-IR" sz="2800" b="1" dirty="0" smtClean="0"/>
              <a:t>تا تشریحی و </a:t>
            </a:r>
            <a:r>
              <a:rPr lang="fa-IR" sz="2800" b="1" dirty="0" smtClean="0"/>
              <a:t>10 </a:t>
            </a:r>
            <a:r>
              <a:rPr lang="fa-IR" sz="2800" b="1" dirty="0" smtClean="0"/>
              <a:t>تا تستی مجموعا </a:t>
            </a:r>
            <a:r>
              <a:rPr lang="fa-IR" sz="2800" b="1" dirty="0" smtClean="0"/>
              <a:t>15 </a:t>
            </a:r>
            <a:r>
              <a:rPr lang="fa-IR" sz="2800" b="1" dirty="0" smtClean="0"/>
              <a:t>نمره</a:t>
            </a:r>
          </a:p>
          <a:p>
            <a:pPr algn="r" rtl="1"/>
            <a:r>
              <a:rPr lang="fa-IR" sz="2800" b="1" dirty="0" smtClean="0"/>
              <a:t>5 </a:t>
            </a:r>
            <a:r>
              <a:rPr lang="fa-IR" sz="2800" b="1" dirty="0" smtClean="0"/>
              <a:t>نمره از بابت </a:t>
            </a:r>
            <a:r>
              <a:rPr lang="fa-IR" sz="2800" b="1" dirty="0" smtClean="0"/>
              <a:t>مقاله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tx1"/>
                </a:solidFill>
              </a:rPr>
              <a:t>سبک امتحان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68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2800" b="1" dirty="0" smtClean="0"/>
              <a:t>سایز خط 14</a:t>
            </a:r>
          </a:p>
          <a:p>
            <a:pPr algn="r" rtl="1"/>
            <a:r>
              <a:rPr lang="fa-IR" sz="2800" b="1" dirty="0" smtClean="0"/>
              <a:t>فونت </a:t>
            </a:r>
            <a:r>
              <a:rPr lang="en-US" sz="2800" b="1" dirty="0" err="1" smtClean="0"/>
              <a:t>B.Nazanin</a:t>
            </a:r>
            <a:endParaRPr lang="fa-IR" sz="2800" b="1" dirty="0" smtClean="0"/>
          </a:p>
          <a:p>
            <a:pPr algn="r" rtl="1"/>
            <a:r>
              <a:rPr lang="fa-IR" sz="2800" b="1" dirty="0" smtClean="0"/>
              <a:t>فاصله خطوط: 1.5</a:t>
            </a:r>
            <a:endParaRPr lang="en-US" sz="2800" b="1" dirty="0" smtClean="0"/>
          </a:p>
          <a:p>
            <a:pPr algn="r" rtl="1"/>
            <a:r>
              <a:rPr lang="fa-IR" sz="2800" b="1" dirty="0" smtClean="0"/>
              <a:t>تعداد صفحات: 10 صفحه</a:t>
            </a:r>
          </a:p>
          <a:p>
            <a:pPr algn="r" rtl="1"/>
            <a:r>
              <a:rPr lang="fa-IR" sz="2800" b="1" dirty="0" smtClean="0"/>
              <a:t>حاشیه ها از هر طرف 1.5</a:t>
            </a:r>
          </a:p>
          <a:p>
            <a:pPr algn="r" rtl="1"/>
            <a:r>
              <a:rPr lang="fa-IR" sz="2800" b="1" dirty="0" smtClean="0"/>
              <a:t>تایپ شده باشد</a:t>
            </a:r>
            <a:endParaRPr lang="en-US" sz="2800" b="1" dirty="0" smtClean="0"/>
          </a:p>
          <a:p>
            <a:pPr algn="r" rt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فرمت مقاله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312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/>
              <a:t>به ترتیب حروف الفبا برای هر 5 نفر یک موضوع(البته هر نفر مستقلا خواهد نوشت)</a:t>
            </a:r>
          </a:p>
          <a:p>
            <a:pPr algn="r" rtl="1"/>
            <a:r>
              <a:rPr lang="fa-IR" sz="2800" b="1" dirty="0" smtClean="0"/>
              <a:t>زمان ارائه حداکثر جلسه امتحان روانشناسی </a:t>
            </a:r>
            <a:r>
              <a:rPr lang="fa-IR" sz="2800" b="1" dirty="0" smtClean="0"/>
              <a:t>تحولی</a:t>
            </a:r>
            <a:endParaRPr lang="fa-IR" sz="28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/>
              <a:t>ملاحظات </a:t>
            </a:r>
            <a:r>
              <a:rPr lang="fa-IR" b="1" dirty="0" smtClean="0"/>
              <a:t>مقاله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54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r" rtl="1"/>
            <a:r>
              <a:rPr lang="fa-IR" sz="3000" b="1" dirty="0" smtClean="0">
                <a:solidFill>
                  <a:prstClr val="black"/>
                </a:solidFill>
              </a:rPr>
              <a:t>رشد </a:t>
            </a:r>
            <a:r>
              <a:rPr lang="fa-IR" sz="3000" b="1" dirty="0">
                <a:solidFill>
                  <a:prstClr val="black"/>
                </a:solidFill>
              </a:rPr>
              <a:t>در میانسالی</a:t>
            </a:r>
          </a:p>
          <a:p>
            <a:pPr lvl="0" algn="r" rtl="1"/>
            <a:r>
              <a:rPr lang="fa-IR" sz="3000" b="1" dirty="0">
                <a:solidFill>
                  <a:prstClr val="black"/>
                </a:solidFill>
              </a:rPr>
              <a:t>رشد در جوانی</a:t>
            </a:r>
          </a:p>
          <a:p>
            <a:pPr lvl="0" algn="r" rtl="1"/>
            <a:r>
              <a:rPr lang="fa-IR" sz="3000" b="1" dirty="0">
                <a:solidFill>
                  <a:prstClr val="black"/>
                </a:solidFill>
              </a:rPr>
              <a:t>رشد در سالمندی</a:t>
            </a:r>
          </a:p>
          <a:p>
            <a:pPr lvl="0" algn="r" rtl="1"/>
            <a:r>
              <a:rPr lang="fa-IR" sz="3000" b="1" dirty="0">
                <a:solidFill>
                  <a:prstClr val="black"/>
                </a:solidFill>
              </a:rPr>
              <a:t>تربیت جنسی</a:t>
            </a:r>
          </a:p>
          <a:p>
            <a:pPr lvl="0" algn="r" rtl="1"/>
            <a:r>
              <a:rPr lang="fa-IR" sz="3000" b="1" dirty="0">
                <a:solidFill>
                  <a:prstClr val="black"/>
                </a:solidFill>
              </a:rPr>
              <a:t>آثا ر طلاق بر کودکان پیش دبستانی</a:t>
            </a:r>
          </a:p>
          <a:p>
            <a:pPr lvl="0" algn="r" rtl="1"/>
            <a:r>
              <a:rPr lang="fa-IR" sz="3000" b="1" dirty="0">
                <a:solidFill>
                  <a:prstClr val="black"/>
                </a:solidFill>
              </a:rPr>
              <a:t>رشد روانی- جنسی فروید </a:t>
            </a:r>
            <a:r>
              <a:rPr lang="fa-IR" sz="3000" b="1" dirty="0" smtClean="0">
                <a:solidFill>
                  <a:prstClr val="black"/>
                </a:solidFill>
              </a:rPr>
              <a:t>و مقایسه آن با نظریه اریکسون</a:t>
            </a:r>
          </a:p>
          <a:p>
            <a:pPr lvl="0" algn="r" rtl="1"/>
            <a:r>
              <a:rPr lang="fa-IR" sz="3000" b="1" dirty="0" smtClean="0">
                <a:solidFill>
                  <a:prstClr val="black"/>
                </a:solidFill>
              </a:rPr>
              <a:t>خلاقیت در کودکان</a:t>
            </a:r>
          </a:p>
          <a:p>
            <a:pPr lvl="0" algn="r" rtl="1"/>
            <a:r>
              <a:rPr lang="fa-IR" sz="3000" b="1" dirty="0" smtClean="0">
                <a:solidFill>
                  <a:prstClr val="black"/>
                </a:solidFill>
              </a:rPr>
              <a:t>نقش بازی در رشد کودکان </a:t>
            </a:r>
            <a:endParaRPr lang="en-US" sz="3000" b="1" dirty="0">
              <a:solidFill>
                <a:prstClr val="black"/>
              </a:solidFill>
            </a:endParaRPr>
          </a:p>
          <a:p>
            <a:pPr marL="0" indent="0" algn="r" rtl="1">
              <a:buNone/>
            </a:pPr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sz="4900" b="1" dirty="0" smtClean="0"/>
              <a:t>عناوین </a:t>
            </a:r>
            <a:r>
              <a:rPr lang="fa-IR" sz="4900" b="1" dirty="0" smtClean="0"/>
              <a:t>موضوعات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7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4867" y="2967335"/>
            <a:ext cx="3174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موفق باشید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4038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</TotalTime>
  <Words>116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Hardcover</vt:lpstr>
      <vt:lpstr>تکالیف و سبک آزمون</vt:lpstr>
      <vt:lpstr>سبک امتحان</vt:lpstr>
      <vt:lpstr>فرمت مقاله</vt:lpstr>
      <vt:lpstr>ملاحظات مقاله </vt:lpstr>
      <vt:lpstr> عناوین موضوعات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تکالیف و سبک آزمون</dc:title>
  <dc:creator>shahpor ahmadi</dc:creator>
  <cp:lastModifiedBy>shahpor ahmadi</cp:lastModifiedBy>
  <cp:revision>4</cp:revision>
  <dcterms:created xsi:type="dcterms:W3CDTF">2020-05-27T05:27:42Z</dcterms:created>
  <dcterms:modified xsi:type="dcterms:W3CDTF">2020-05-27T06:02:52Z</dcterms:modified>
</cp:coreProperties>
</file>