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تکالیف و سبک آزمون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fa-IR" dirty="0" smtClean="0"/>
              <a:t>(روانشناسی اجتماعی)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18235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/>
              <a:t>تعداد سوال </a:t>
            </a:r>
            <a:r>
              <a:rPr lang="fa-IR" sz="2800" b="1" dirty="0" smtClean="0"/>
              <a:t>10</a:t>
            </a:r>
            <a:endParaRPr lang="fa-IR" sz="2800" b="1" dirty="0" smtClean="0"/>
          </a:p>
          <a:p>
            <a:pPr algn="r" rtl="1"/>
            <a:r>
              <a:rPr lang="fa-IR" sz="2800" b="1" dirty="0" smtClean="0"/>
              <a:t>همه سوالات تشریحی(هر سوال 1.5 نمره)</a:t>
            </a:r>
            <a:endParaRPr lang="fa-IR" sz="2800" b="1" dirty="0" smtClean="0"/>
          </a:p>
          <a:p>
            <a:pPr algn="r" rtl="1"/>
            <a:r>
              <a:rPr lang="fa-IR" sz="2800" b="1" dirty="0" smtClean="0"/>
              <a:t>5 </a:t>
            </a:r>
            <a:r>
              <a:rPr lang="fa-IR" sz="2800" b="1" dirty="0" smtClean="0"/>
              <a:t>نمره از بابت </a:t>
            </a:r>
            <a:r>
              <a:rPr lang="fa-IR" sz="2800" b="1" dirty="0" smtClean="0"/>
              <a:t>مقاله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tx1"/>
                </a:solidFill>
              </a:rPr>
              <a:t>سبک امتحان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68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/>
              <a:t>سایز خط 14</a:t>
            </a:r>
          </a:p>
          <a:p>
            <a:pPr algn="r" rtl="1"/>
            <a:r>
              <a:rPr lang="fa-IR" sz="2800" b="1" dirty="0" smtClean="0"/>
              <a:t>فونت </a:t>
            </a:r>
            <a:r>
              <a:rPr lang="en-US" sz="2800" b="1" dirty="0" err="1" smtClean="0"/>
              <a:t>B.Nazanin</a:t>
            </a:r>
            <a:endParaRPr lang="fa-IR" sz="2800" b="1" dirty="0" smtClean="0"/>
          </a:p>
          <a:p>
            <a:pPr algn="r" rtl="1"/>
            <a:r>
              <a:rPr lang="fa-IR" sz="2800" b="1" dirty="0" smtClean="0"/>
              <a:t>فاصله خطوط: 1.5</a:t>
            </a:r>
            <a:endParaRPr lang="en-US" sz="2800" b="1" dirty="0" smtClean="0"/>
          </a:p>
          <a:p>
            <a:pPr algn="r" rtl="1"/>
            <a:r>
              <a:rPr lang="fa-IR" sz="2800" b="1" dirty="0" smtClean="0"/>
              <a:t>تعداد صفحات: 10 صفحه</a:t>
            </a:r>
          </a:p>
          <a:p>
            <a:pPr algn="r" rtl="1"/>
            <a:r>
              <a:rPr lang="fa-IR" sz="2800" b="1" dirty="0" smtClean="0"/>
              <a:t>حاشیه ها از هر طرف 1.5</a:t>
            </a:r>
          </a:p>
          <a:p>
            <a:pPr algn="r" rtl="1"/>
            <a:r>
              <a:rPr lang="fa-IR" sz="2800" b="1" dirty="0" smtClean="0"/>
              <a:t>تایپ شده </a:t>
            </a:r>
            <a:r>
              <a:rPr lang="fa-IR" sz="2800" b="1" dirty="0" smtClean="0"/>
              <a:t>باشد</a:t>
            </a:r>
          </a:p>
          <a:p>
            <a:pPr algn="r" rtl="1"/>
            <a:r>
              <a:rPr lang="fa-IR" sz="2800" b="1" dirty="0" smtClean="0"/>
              <a:t>حداکثر نمره 5 (درصورت رعایت ملاحظات و فرمت مقاله)</a:t>
            </a:r>
            <a:endParaRPr lang="en-US" sz="2800" b="1" dirty="0" smtClean="0"/>
          </a:p>
          <a:p>
            <a:pPr algn="r" rt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فرمت مقاله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312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/>
              <a:t>به ترتیب حروف الفبا برای هر 5 نفر یک موضوع(البته هر نفر مستقلا خواهد نوشت)</a:t>
            </a:r>
          </a:p>
          <a:p>
            <a:pPr algn="r" rtl="1"/>
            <a:r>
              <a:rPr lang="fa-IR" sz="2800" b="1" dirty="0" smtClean="0"/>
              <a:t>زمان ارائه حداکثر جلسه امتحان روانشناسی </a:t>
            </a:r>
            <a:r>
              <a:rPr lang="fa-IR" sz="2800" b="1" dirty="0" smtClean="0"/>
              <a:t>اجتماعی</a:t>
            </a:r>
            <a:endParaRPr lang="fa-IR" sz="28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موضوعات مقاله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54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پیشداوری</a:t>
            </a:r>
          </a:p>
          <a:p>
            <a:pPr algn="r" rtl="1"/>
            <a:r>
              <a:rPr lang="fa-IR" dirty="0" smtClean="0"/>
              <a:t>پرخاشگری و نظریه های مرتبط</a:t>
            </a:r>
          </a:p>
          <a:p>
            <a:pPr algn="r" rtl="1"/>
            <a:r>
              <a:rPr lang="fa-IR" dirty="0" smtClean="0"/>
              <a:t>همرنگی</a:t>
            </a:r>
          </a:p>
          <a:p>
            <a:pPr algn="r" rtl="1"/>
            <a:r>
              <a:rPr lang="fa-IR" dirty="0" smtClean="0"/>
              <a:t>همدلی و همدردی</a:t>
            </a:r>
          </a:p>
          <a:p>
            <a:pPr algn="r" rtl="1"/>
            <a:r>
              <a:rPr lang="fa-IR" dirty="0" smtClean="0"/>
              <a:t>ارتباط موثر</a:t>
            </a:r>
          </a:p>
          <a:p>
            <a:pPr algn="r" rtl="1"/>
            <a:r>
              <a:rPr lang="fa-IR" dirty="0" smtClean="0"/>
              <a:t>نفوذ اجتماعی </a:t>
            </a:r>
          </a:p>
          <a:p>
            <a:pPr algn="r" rtl="1"/>
            <a:r>
              <a:rPr lang="fa-IR" dirty="0" smtClean="0"/>
              <a:t>تبلیغات و ملاحظات آن</a:t>
            </a:r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sz="4900" b="1" dirty="0" smtClean="0"/>
              <a:t>ادامه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fa-IR" sz="4900" b="1" dirty="0" smtClean="0"/>
              <a:t>عناوین موضوعات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7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حداقل ا ز5 منبع استفاده شود و منابع ذیل مقاله درج شود</a:t>
            </a:r>
          </a:p>
          <a:p>
            <a:pPr marL="0" indent="0" algn="r" rtl="1">
              <a:buNone/>
            </a:pPr>
            <a:r>
              <a:rPr lang="fa-IR" sz="3600" b="1" dirty="0" smtClean="0">
                <a:solidFill>
                  <a:srgbClr val="FF0000"/>
                </a:solidFill>
              </a:rPr>
              <a:t>توجه: </a:t>
            </a:r>
          </a:p>
          <a:p>
            <a:pPr algn="r" rtl="1"/>
            <a:r>
              <a:rPr lang="fa-IR" dirty="0" smtClean="0"/>
              <a:t>از </a:t>
            </a:r>
            <a:r>
              <a:rPr lang="en-US" dirty="0" smtClean="0"/>
              <a:t>copy- paste</a:t>
            </a:r>
            <a:r>
              <a:rPr lang="fa-IR" dirty="0" smtClean="0"/>
              <a:t> فله ای ای و پاراگرافی پرهیز شود چون نمره ای نخواهد داشت</a:t>
            </a:r>
          </a:p>
          <a:p>
            <a:pPr algn="r" rtl="1"/>
            <a:r>
              <a:rPr lang="fa-IR" dirty="0" smtClean="0"/>
              <a:t>موفق باشید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ملاحظات مقاله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09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65</TotalTime>
  <Words>137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Hardcover</vt:lpstr>
      <vt:lpstr>تکالیف و سبک آزمون</vt:lpstr>
      <vt:lpstr>سبک امتحان</vt:lpstr>
      <vt:lpstr>فرمت مقاله</vt:lpstr>
      <vt:lpstr>موضوعات مقاله </vt:lpstr>
      <vt:lpstr> ادامه عناوین موضوعات </vt:lpstr>
      <vt:lpstr>ملاحظات مقاله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تکالیف و سبک آزمون</dc:title>
  <dc:creator>shahpor ahmadi</dc:creator>
  <cp:lastModifiedBy>shahpor ahmadi</cp:lastModifiedBy>
  <cp:revision>6</cp:revision>
  <dcterms:created xsi:type="dcterms:W3CDTF">2020-05-27T05:27:42Z</dcterms:created>
  <dcterms:modified xsi:type="dcterms:W3CDTF">2020-05-27T07:52:34Z</dcterms:modified>
</cp:coreProperties>
</file>