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&#1575;&#1740;&#1605;&#1740;&#1604;ahmady6552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تکالیف روانشناسی اجتماعی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5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موضوعات مقالات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نگرش</a:t>
            </a:r>
          </a:p>
          <a:p>
            <a:pPr algn="r" rtl="1"/>
            <a:r>
              <a:rPr lang="fa-IR" dirty="0" smtClean="0"/>
              <a:t>انگیزش</a:t>
            </a:r>
          </a:p>
          <a:p>
            <a:pPr algn="r" rtl="1"/>
            <a:r>
              <a:rPr lang="fa-IR" dirty="0" smtClean="0"/>
              <a:t>پیشداوری</a:t>
            </a:r>
          </a:p>
          <a:p>
            <a:pPr algn="r" rtl="1"/>
            <a:r>
              <a:rPr lang="fa-IR" dirty="0" smtClean="0"/>
              <a:t>خشونت</a:t>
            </a:r>
          </a:p>
          <a:p>
            <a:pPr algn="r" rtl="1"/>
            <a:r>
              <a:rPr lang="fa-IR" dirty="0" smtClean="0"/>
              <a:t>خشم و مدیریت آن</a:t>
            </a:r>
          </a:p>
          <a:p>
            <a:pPr algn="r" rtl="1"/>
            <a:r>
              <a:rPr lang="fa-IR" dirty="0" smtClean="0"/>
              <a:t>همدلی و همدردی</a:t>
            </a:r>
          </a:p>
          <a:p>
            <a:pPr algn="r" rtl="1"/>
            <a:r>
              <a:rPr lang="fa-IR" dirty="0" smtClean="0"/>
              <a:t>مشارکت اجتماعی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0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شیوه نگارش مقاله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فونت 14</a:t>
            </a:r>
          </a:p>
          <a:p>
            <a:pPr algn="r" rtl="1"/>
            <a:r>
              <a:rPr lang="fa-IR" dirty="0" smtClean="0"/>
              <a:t>خط </a:t>
            </a:r>
            <a:r>
              <a:rPr lang="en-US" dirty="0" smtClean="0"/>
              <a:t>b</a:t>
            </a:r>
            <a:r>
              <a:rPr lang="fa-IR" dirty="0" smtClean="0"/>
              <a:t>نازنین</a:t>
            </a:r>
          </a:p>
          <a:p>
            <a:pPr algn="r" rtl="1"/>
            <a:r>
              <a:rPr lang="fa-IR" dirty="0" smtClean="0"/>
              <a:t>فاصله خطوط 1.5 </a:t>
            </a:r>
          </a:p>
          <a:p>
            <a:pPr algn="r" rtl="1"/>
            <a:r>
              <a:rPr lang="fa-IR" dirty="0" smtClean="0"/>
              <a:t>تعداد صفحات: حداقل 10 </a:t>
            </a:r>
          </a:p>
          <a:p>
            <a:pPr algn="r" rtl="1"/>
            <a:r>
              <a:rPr lang="fa-IR" dirty="0" smtClean="0"/>
              <a:t>نحوه ارسال : به آدرس </a:t>
            </a:r>
            <a:r>
              <a:rPr lang="fa-IR" dirty="0" smtClean="0">
                <a:hlinkClick r:id="rId2"/>
              </a:rPr>
              <a:t>ایمیل</a:t>
            </a:r>
            <a:r>
              <a:rPr lang="en-US" dirty="0" smtClean="0">
                <a:hlinkClick r:id="rId2"/>
              </a:rPr>
              <a:t>ahmady6552@gmail.com</a:t>
            </a:r>
            <a:r>
              <a:rPr lang="fa-IR" dirty="0" smtClean="0"/>
              <a:t> </a:t>
            </a:r>
            <a:endParaRPr lang="en-US" dirty="0" smtClean="0"/>
          </a:p>
          <a:p>
            <a:pPr algn="r" rtl="1"/>
            <a:r>
              <a:rPr lang="fa-IR" dirty="0" smtClean="0"/>
              <a:t>تاریخ ارسال: تا پایان خرداد ماه</a:t>
            </a:r>
            <a:endParaRPr lang="en-US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8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ملاحظات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کپی – پیست پذیرفته نمی شود</a:t>
            </a:r>
          </a:p>
          <a:p>
            <a:pPr algn="r" rtl="1"/>
            <a:r>
              <a:rPr lang="fa-IR" dirty="0" smtClean="0"/>
              <a:t>استفاده از مقالات در حد یکی دو تاپاراگراف</a:t>
            </a:r>
          </a:p>
          <a:p>
            <a:pPr algn="r" rtl="1"/>
            <a:r>
              <a:rPr lang="fa-IR" dirty="0" smtClean="0"/>
              <a:t>از کتاب هم میشه استفاده کرد</a:t>
            </a:r>
          </a:p>
          <a:p>
            <a:pPr algn="r" rtl="1"/>
            <a:r>
              <a:rPr lang="fa-IR" dirty="0" smtClean="0"/>
              <a:t>در پایان مقاله صفحه ای را به منابع مورد استتفاده اختصتص داده و بنویسید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4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نمره مقاله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حداکثر 10 نمره برای مقاله برتر </a:t>
            </a:r>
          </a:p>
          <a:p>
            <a:pPr algn="r" rtl="1"/>
            <a:r>
              <a:rPr lang="fa-IR" dirty="0" smtClean="0"/>
              <a:t>مقاله باید ترجیحا به لحاظ شکلی و محتوایی قابل قبوا باشد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38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0222" y="2967335"/>
            <a:ext cx="42915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خدانگهدار</a:t>
            </a:r>
          </a:p>
          <a:p>
            <a:pPr algn="ctr"/>
            <a:r>
              <a:rPr lang="fa-IR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موفق باشید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283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105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Tahoma</vt:lpstr>
      <vt:lpstr>Wingdings 3</vt:lpstr>
      <vt:lpstr>Wisp</vt:lpstr>
      <vt:lpstr>تکالیف روانشناسی اجتماعی</vt:lpstr>
      <vt:lpstr>موضوعات مقالات </vt:lpstr>
      <vt:lpstr>شیوه نگارش مقاله</vt:lpstr>
      <vt:lpstr>ملاحظات</vt:lpstr>
      <vt:lpstr>نمره مقاله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تکالیف روانشناسی اجتماعی</dc:title>
  <dc:creator>Windows User</dc:creator>
  <cp:lastModifiedBy>Windows User</cp:lastModifiedBy>
  <cp:revision>2</cp:revision>
  <dcterms:created xsi:type="dcterms:W3CDTF">2020-06-05T05:59:32Z</dcterms:created>
  <dcterms:modified xsi:type="dcterms:W3CDTF">2020-06-05T06:12:39Z</dcterms:modified>
</cp:coreProperties>
</file>